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5.xml" ContentType="application/vnd.openxmlformats-officedocument.presentationml.tags+xml"/>
  <Override PartName="/ppt/notesSlides/notesSlide1.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2.xml" ContentType="application/vnd.openxmlformats-officedocument.presentationml.notesSlide+xml"/>
  <Override PartName="/ppt/tags/tag61.xml" ContentType="application/vnd.openxmlformats-officedocument.presentationml.tags+xml"/>
  <Override PartName="/ppt/notesSlides/notesSlide3.xml" ContentType="application/vnd.openxmlformats-officedocument.presentationml.notesSlide+xml"/>
  <Override PartName="/ppt/tags/tag62.xml" ContentType="application/vnd.openxmlformats-officedocument.presentationml.tags+xml"/>
  <Override PartName="/ppt/notesSlides/notesSlide4.xml" ContentType="application/vnd.openxmlformats-officedocument.presentationml.notesSlide+xml"/>
  <Override PartName="/ppt/tags/tag63.xml" ContentType="application/vnd.openxmlformats-officedocument.presentationml.tags+xml"/>
  <Override PartName="/ppt/notesSlides/notesSlide5.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6.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7.xml" ContentType="application/vnd.openxmlformats-officedocument.presentationml.notesSlide+xml"/>
  <Override PartName="/ppt/tags/tag68.xml" ContentType="application/vnd.openxmlformats-officedocument.presentationml.tags+xml"/>
  <Override PartName="/ppt/notesSlides/notesSlide8.xml" ContentType="application/vnd.openxmlformats-officedocument.presentationml.notesSlide+xml"/>
  <Override PartName="/ppt/tags/tag69.xml" ContentType="application/vnd.openxmlformats-officedocument.presentationml.tags+xml"/>
  <Override PartName="/ppt/notesSlides/notesSlide9.xml" ContentType="application/vnd.openxmlformats-officedocument.presentationml.notesSlide+xml"/>
  <Override PartName="/ppt/tags/tag70.xml" ContentType="application/vnd.openxmlformats-officedocument.presentationml.tags+xml"/>
  <Override PartName="/ppt/notesSlides/notesSlide10.xml" ContentType="application/vnd.openxmlformats-officedocument.presentationml.notesSlide+xml"/>
  <Override PartName="/ppt/tags/tag71.xml" ContentType="application/vnd.openxmlformats-officedocument.presentationml.tags+xml"/>
  <Override PartName="/ppt/notesSlides/notesSlide11.xml" ContentType="application/vnd.openxmlformats-officedocument.presentationml.notesSlide+xml"/>
  <Override PartName="/ppt/tags/tag72.xml" ContentType="application/vnd.openxmlformats-officedocument.presentationml.tags+xml"/>
  <Override PartName="/ppt/notesSlides/notesSlide12.xml" ContentType="application/vnd.openxmlformats-officedocument.presentationml.notesSlide+xml"/>
  <Override PartName="/ppt/tags/tag73.xml" ContentType="application/vnd.openxmlformats-officedocument.presentationml.tags+xml"/>
  <Override PartName="/ppt/notesSlides/notesSlide13.xml" ContentType="application/vnd.openxmlformats-officedocument.presentationml.notesSlide+xml"/>
  <Override PartName="/ppt/tags/tag74.xml" ContentType="application/vnd.openxmlformats-officedocument.presentationml.tags+xml"/>
  <Override PartName="/ppt/notesSlides/notesSlide14.xml" ContentType="application/vnd.openxmlformats-officedocument.presentationml.notesSlide+xml"/>
  <Override PartName="/ppt/tags/tag75.xml" ContentType="application/vnd.openxmlformats-officedocument.presentationml.tags+xml"/>
  <Override PartName="/ppt/notesSlides/notesSlide15.xml" ContentType="application/vnd.openxmlformats-officedocument.presentationml.notesSlide+xml"/>
  <Override PartName="/ppt/tags/tag76.xml" ContentType="application/vnd.openxmlformats-officedocument.presentationml.tags+xml"/>
  <Override PartName="/ppt/notesSlides/notesSlide16.xml" ContentType="application/vnd.openxmlformats-officedocument.presentationml.notesSlide+xml"/>
  <Override PartName="/ppt/tags/tag77.xml" ContentType="application/vnd.openxmlformats-officedocument.presentationml.tags+xml"/>
  <Override PartName="/ppt/notesSlides/notesSlide17.xml" ContentType="application/vnd.openxmlformats-officedocument.presentationml.notesSlide+xml"/>
  <Override PartName="/ppt/tags/tag78.xml" ContentType="application/vnd.openxmlformats-officedocument.presentationml.tags+xml"/>
  <Override PartName="/ppt/notesSlides/notesSlide18.xml" ContentType="application/vnd.openxmlformats-officedocument.presentationml.notesSlide+xml"/>
  <Override PartName="/ppt/tags/tag79.xml" ContentType="application/vnd.openxmlformats-officedocument.presentationml.tags+xml"/>
  <Override PartName="/ppt/notesSlides/notesSlide19.xml" ContentType="application/vnd.openxmlformats-officedocument.presentationml.notesSlide+xml"/>
  <Override PartName="/ppt/tags/tag80.xml" ContentType="application/vnd.openxmlformats-officedocument.presentationml.tags+xml"/>
  <Override PartName="/ppt/notesSlides/notesSlide20.xml" ContentType="application/vnd.openxmlformats-officedocument.presentationml.notesSlide+xml"/>
  <Override PartName="/ppt/tags/tag81.xml" ContentType="application/vnd.openxmlformats-officedocument.presentationml.tags+xml"/>
  <Override PartName="/ppt/notesSlides/notesSlide21.xml" ContentType="application/vnd.openxmlformats-officedocument.presentationml.notesSlide+xml"/>
  <Override PartName="/ppt/tags/tag82.xml" ContentType="application/vnd.openxmlformats-officedocument.presentationml.tags+xml"/>
  <Override PartName="/ppt/notesSlides/notesSlide22.xml" ContentType="application/vnd.openxmlformats-officedocument.presentationml.notesSlide+xml"/>
  <Override PartName="/ppt/tags/tag83.xml" ContentType="application/vnd.openxmlformats-officedocument.presentationml.tags+xml"/>
  <Override PartName="/ppt/notesSlides/notesSlide23.xml" ContentType="application/vnd.openxmlformats-officedocument.presentationml.notesSlide+xml"/>
  <Override PartName="/ppt/tags/tag84.xml" ContentType="application/vnd.openxmlformats-officedocument.presentationml.tags+xml"/>
  <Override PartName="/ppt/notesSlides/notesSlide24.xml" ContentType="application/vnd.openxmlformats-officedocument.presentationml.notesSlide+xml"/>
  <Override PartName="/ppt/tags/tag85.xml" ContentType="application/vnd.openxmlformats-officedocument.presentationml.tags+xml"/>
  <Override PartName="/ppt/notesSlides/notesSlide25.xml" ContentType="application/vnd.openxmlformats-officedocument.presentationml.notesSlide+xml"/>
  <Override PartName="/ppt/tags/tag86.xml" ContentType="application/vnd.openxmlformats-officedocument.presentationml.tags+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87.xml" ContentType="application/vnd.openxmlformats-officedocument.presentationml.tags+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88.xml" ContentType="application/vnd.openxmlformats-officedocument.presentationml.tags+xml"/>
  <Override PartName="/ppt/notesSlides/notesSlide28.xml" ContentType="application/vnd.openxmlformats-officedocument.presentationml.notesSlide+xml"/>
  <Override PartName="/ppt/tags/tag89.xml" ContentType="application/vnd.openxmlformats-officedocument.presentationml.tags+xml"/>
  <Override PartName="/ppt/notesSlides/notesSlide29.xml" ContentType="application/vnd.openxmlformats-officedocument.presentationml.notesSlide+xml"/>
  <Override PartName="/ppt/tags/tag90.xml" ContentType="application/vnd.openxmlformats-officedocument.presentationml.tags+xml"/>
  <Override PartName="/ppt/notesSlides/notesSlide30.xml" ContentType="application/vnd.openxmlformats-officedocument.presentationml.notesSlide+xml"/>
  <Override PartName="/ppt/tags/tag91.xml" ContentType="application/vnd.openxmlformats-officedocument.presentationml.tags+xml"/>
  <Override PartName="/ppt/notesSlides/notesSlide31.xml" ContentType="application/vnd.openxmlformats-officedocument.presentationml.notesSlide+xml"/>
  <Override PartName="/ppt/tags/tag92.xml" ContentType="application/vnd.openxmlformats-officedocument.presentationml.tags+xml"/>
  <Override PartName="/ppt/notesSlides/notesSlide32.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notesSlides/notesSlide3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3" r:id="rId1"/>
  </p:sldMasterIdLst>
  <p:notesMasterIdLst>
    <p:notesMasterId r:id="rId42"/>
  </p:notesMasterIdLst>
  <p:handoutMasterIdLst>
    <p:handoutMasterId r:id="rId43"/>
  </p:handoutMasterIdLst>
  <p:sldIdLst>
    <p:sldId id="256" r:id="rId2"/>
    <p:sldId id="697" r:id="rId3"/>
    <p:sldId id="645" r:id="rId4"/>
    <p:sldId id="646" r:id="rId5"/>
    <p:sldId id="647" r:id="rId6"/>
    <p:sldId id="334" r:id="rId7"/>
    <p:sldId id="290" r:id="rId8"/>
    <p:sldId id="649" r:id="rId9"/>
    <p:sldId id="694" r:id="rId10"/>
    <p:sldId id="378" r:id="rId11"/>
    <p:sldId id="273" r:id="rId12"/>
    <p:sldId id="377" r:id="rId13"/>
    <p:sldId id="272" r:id="rId14"/>
    <p:sldId id="397" r:id="rId15"/>
    <p:sldId id="396" r:id="rId16"/>
    <p:sldId id="388" r:id="rId17"/>
    <p:sldId id="709" r:id="rId18"/>
    <p:sldId id="370" r:id="rId19"/>
    <p:sldId id="392" r:id="rId20"/>
    <p:sldId id="403" r:id="rId21"/>
    <p:sldId id="695" r:id="rId22"/>
    <p:sldId id="395" r:id="rId23"/>
    <p:sldId id="373" r:id="rId24"/>
    <p:sldId id="409" r:id="rId25"/>
    <p:sldId id="383" r:id="rId26"/>
    <p:sldId id="407" r:id="rId27"/>
    <p:sldId id="380" r:id="rId28"/>
    <p:sldId id="702" r:id="rId29"/>
    <p:sldId id="353" r:id="rId30"/>
    <p:sldId id="366" r:id="rId31"/>
    <p:sldId id="410" r:id="rId32"/>
    <p:sldId id="411" r:id="rId33"/>
    <p:sldId id="418" r:id="rId34"/>
    <p:sldId id="413" r:id="rId35"/>
    <p:sldId id="414" r:id="rId36"/>
    <p:sldId id="417" r:id="rId37"/>
    <p:sldId id="416" r:id="rId38"/>
    <p:sldId id="703" r:id="rId39"/>
    <p:sldId id="707" r:id="rId40"/>
    <p:sldId id="393" r:id="rId41"/>
  </p:sldIdLst>
  <p:sldSz cx="12192000" cy="6858000"/>
  <p:notesSz cx="6886575" cy="10018713"/>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435D0D-13A8-5A30-46FD-26D28E9ED7A9}" name="Tamara (Tami) James" initials="TJ" userId="S::tamara.james@getinge.com::6f2d197b-8477-472e-8920-053f5908fc75" providerId="AD"/>
  <p188:author id="{B0D577CC-7DF7-AA87-9C23-FC73B3A0184B}" name="Christine Prater" initials="CP" userId="S::christine.prater@getinge.com::a7b7626f-a8e9-4602-bbad-f023f33b0cd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usan Spadoni" initials="SS" lastIdx="2" clrIdx="0">
    <p:extLst>
      <p:ext uri="{19B8F6BF-5375-455C-9EA6-DF929625EA0E}">
        <p15:presenceInfo xmlns:p15="http://schemas.microsoft.com/office/powerpoint/2012/main" userId="S::susan.spadoni@getinge.com::cf43ad26-534f-4ec9-bed1-1645197301e2" providerId="AD"/>
      </p:ext>
    </p:extLst>
  </p:cmAuthor>
  <p:cmAuthor id="2" name="Christine Prater" initials="CP" lastIdx="1" clrIdx="1">
    <p:extLst>
      <p:ext uri="{19B8F6BF-5375-455C-9EA6-DF929625EA0E}">
        <p15:presenceInfo xmlns:p15="http://schemas.microsoft.com/office/powerpoint/2012/main" userId="S-1-5-21-2175036514-3688205235-3926133903-166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857"/>
    <a:srgbClr val="E9E4E3"/>
    <a:srgbClr val="18274A"/>
    <a:srgbClr val="727170"/>
    <a:srgbClr val="B1C981"/>
    <a:srgbClr val="949291"/>
    <a:srgbClr val="2C2C2C"/>
    <a:srgbClr val="E7E7E7"/>
    <a:srgbClr val="C8C8C8"/>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1B7CBC-1B64-F71A-7778-42C92CFB7F89}" v="6" dt="2024-04-01T16:05:21.8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67" autoAdjust="0"/>
    <p:restoredTop sz="81785" autoAdjust="0"/>
  </p:normalViewPr>
  <p:slideViewPr>
    <p:cSldViewPr snapToGrid="0">
      <p:cViewPr varScale="1">
        <p:scale>
          <a:sx n="95" d="100"/>
          <a:sy n="95" d="100"/>
        </p:scale>
        <p:origin x="1284" y="72"/>
      </p:cViewPr>
      <p:guideLst>
        <p:guide orient="horz" pos="2160"/>
        <p:guide pos="3840"/>
      </p:guideLst>
    </p:cSldViewPr>
  </p:slideViewPr>
  <p:notesTextViewPr>
    <p:cViewPr>
      <p:scale>
        <a:sx n="3" d="2"/>
        <a:sy n="3" d="2"/>
      </p:scale>
      <p:origin x="0" y="0"/>
    </p:cViewPr>
  </p:notesTextViewPr>
  <p:sorterViewPr>
    <p:cViewPr>
      <p:scale>
        <a:sx n="100" d="100"/>
        <a:sy n="100" d="100"/>
      </p:scale>
      <p:origin x="0" y="-1797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heme" Target="theme/theme1.xml"/><Relationship Id="rId8" Type="http://schemas.openxmlformats.org/officeDocument/2006/relationships/slide" Target="slides/slide7.xml"/><Relationship Id="rId51"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29E9EE-900D-4EFD-88A2-9A39C5762B1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CF67B81-1931-4C65-976F-75D7CD5FF1AD}">
      <dgm:prSet phldrT="[Text]"/>
      <dgm:spPr>
        <a:solidFill>
          <a:schemeClr val="tx2">
            <a:alpha val="80000"/>
          </a:schemeClr>
        </a:solidFill>
      </dgm:spPr>
      <dgm:t>
        <a:bodyPr/>
        <a:lstStyle/>
        <a:p>
          <a:r>
            <a:rPr lang="en-US" b="1" i="0" dirty="0"/>
            <a:t>Gas Gain in IAB Circuit</a:t>
          </a:r>
          <a:endParaRPr lang="en-US" b="1" dirty="0"/>
        </a:p>
      </dgm:t>
    </dgm:pt>
    <dgm:pt modelId="{AD55F9D6-1C77-4994-AF2A-7F085755BDAA}" type="parTrans" cxnId="{5C7AED5D-B61E-4344-8DBA-CA648AE093B0}">
      <dgm:prSet/>
      <dgm:spPr/>
      <dgm:t>
        <a:bodyPr/>
        <a:lstStyle/>
        <a:p>
          <a:endParaRPr lang="en-US" b="1"/>
        </a:p>
      </dgm:t>
    </dgm:pt>
    <dgm:pt modelId="{5B771C1D-058C-4681-A9D8-242AFC7C4B71}" type="sibTrans" cxnId="{5C7AED5D-B61E-4344-8DBA-CA648AE093B0}">
      <dgm:prSet/>
      <dgm:spPr/>
      <dgm:t>
        <a:bodyPr/>
        <a:lstStyle/>
        <a:p>
          <a:endParaRPr lang="en-US" b="1"/>
        </a:p>
      </dgm:t>
    </dgm:pt>
    <dgm:pt modelId="{180E0644-C57F-42A1-BA46-B8E18461C314}">
      <dgm:prSet phldrT="[Text]"/>
      <dgm:spPr>
        <a:solidFill>
          <a:schemeClr val="accent3"/>
        </a:solidFill>
      </dgm:spPr>
      <dgm:t>
        <a:bodyPr lIns="45720"/>
        <a:lstStyle/>
        <a:p>
          <a:pPr>
            <a:spcAft>
              <a:spcPts val="0"/>
            </a:spcAft>
          </a:pPr>
          <a:r>
            <a:rPr lang="en-US" b="1" i="0" dirty="0"/>
            <a:t>Autofill Failure-</a:t>
          </a:r>
        </a:p>
        <a:p>
          <a:pPr>
            <a:spcAft>
              <a:spcPts val="0"/>
            </a:spcAft>
          </a:pPr>
          <a:r>
            <a:rPr lang="en-US" b="1" i="0" dirty="0"/>
            <a:t>Blood Suspected</a:t>
          </a:r>
          <a:endParaRPr lang="en-US" b="1" dirty="0"/>
        </a:p>
      </dgm:t>
    </dgm:pt>
    <dgm:pt modelId="{FE937A55-7305-4FDC-86F8-66AC0B29519E}" type="parTrans" cxnId="{4974D5A5-365F-45D4-8E81-FE859940501A}">
      <dgm:prSet/>
      <dgm:spPr/>
      <dgm:t>
        <a:bodyPr/>
        <a:lstStyle/>
        <a:p>
          <a:endParaRPr lang="en-US" b="1"/>
        </a:p>
      </dgm:t>
    </dgm:pt>
    <dgm:pt modelId="{1E11006F-4041-436D-A101-561DA60F3C99}" type="sibTrans" cxnId="{4974D5A5-365F-45D4-8E81-FE859940501A}">
      <dgm:prSet/>
      <dgm:spPr/>
      <dgm:t>
        <a:bodyPr/>
        <a:lstStyle/>
        <a:p>
          <a:endParaRPr lang="en-US" b="1"/>
        </a:p>
      </dgm:t>
    </dgm:pt>
    <dgm:pt modelId="{078B6DA7-D363-43C1-BC21-78B780E36C51}">
      <dgm:prSet phldrT="[Text]"/>
      <dgm:spPr>
        <a:solidFill>
          <a:srgbClr val="BAABA6"/>
        </a:solidFill>
      </dgm:spPr>
      <dgm:t>
        <a:bodyPr/>
        <a:lstStyle/>
        <a:p>
          <a:r>
            <a:rPr lang="en-US" b="1" i="0" dirty="0"/>
            <a:t>Autofill Failure</a:t>
          </a:r>
          <a:endParaRPr lang="en-US" b="1" dirty="0"/>
        </a:p>
      </dgm:t>
    </dgm:pt>
    <dgm:pt modelId="{3FCB05BE-911E-4140-A3CE-5CA2F87F88BB}" type="parTrans" cxnId="{965BAEBF-DDD5-473C-ACD0-3DE28E66329C}">
      <dgm:prSet/>
      <dgm:spPr/>
      <dgm:t>
        <a:bodyPr/>
        <a:lstStyle/>
        <a:p>
          <a:endParaRPr lang="en-US" b="1"/>
        </a:p>
      </dgm:t>
    </dgm:pt>
    <dgm:pt modelId="{DFC6EA33-F255-4263-9FAB-12531BE21225}" type="sibTrans" cxnId="{965BAEBF-DDD5-473C-ACD0-3DE28E66329C}">
      <dgm:prSet/>
      <dgm:spPr/>
      <dgm:t>
        <a:bodyPr/>
        <a:lstStyle/>
        <a:p>
          <a:endParaRPr lang="en-US" b="1"/>
        </a:p>
      </dgm:t>
    </dgm:pt>
    <dgm:pt modelId="{A7BCF77E-376F-438E-9B2B-EB260D4B9B25}">
      <dgm:prSet phldrT="[Text]"/>
      <dgm:spPr>
        <a:solidFill>
          <a:srgbClr val="18274A"/>
        </a:solidFill>
      </dgm:spPr>
      <dgm:t>
        <a:bodyPr/>
        <a:lstStyle/>
        <a:p>
          <a:r>
            <a:rPr lang="en-US" b="1" i="0" dirty="0"/>
            <a:t>Gas Loss in IAB Circuit</a:t>
          </a:r>
          <a:endParaRPr lang="en-US" b="1" dirty="0"/>
        </a:p>
      </dgm:t>
    </dgm:pt>
    <dgm:pt modelId="{68ED48C8-6F37-47E9-8D25-D97B0549CB6F}" type="parTrans" cxnId="{701A90BA-20A2-46BF-9769-2E99CC7FA6C4}">
      <dgm:prSet/>
      <dgm:spPr/>
      <dgm:t>
        <a:bodyPr/>
        <a:lstStyle/>
        <a:p>
          <a:endParaRPr lang="en-US" b="1"/>
        </a:p>
      </dgm:t>
    </dgm:pt>
    <dgm:pt modelId="{9D36E937-E66F-42E0-B830-F73165BCE500}" type="sibTrans" cxnId="{701A90BA-20A2-46BF-9769-2E99CC7FA6C4}">
      <dgm:prSet/>
      <dgm:spPr/>
      <dgm:t>
        <a:bodyPr/>
        <a:lstStyle/>
        <a:p>
          <a:endParaRPr lang="en-US" b="1"/>
        </a:p>
      </dgm:t>
    </dgm:pt>
    <dgm:pt modelId="{C488A9DC-3825-4645-BCEF-099618CA8A5A}">
      <dgm:prSet/>
      <dgm:spPr>
        <a:solidFill>
          <a:srgbClr val="495A6B">
            <a:alpha val="80000"/>
          </a:srgbClr>
        </a:solidFill>
      </dgm:spPr>
      <dgm:t>
        <a:bodyPr/>
        <a:lstStyle/>
        <a:p>
          <a:r>
            <a:rPr lang="en-US" b="1" dirty="0"/>
            <a:t>IAB Catheter Restriction</a:t>
          </a:r>
        </a:p>
      </dgm:t>
    </dgm:pt>
    <dgm:pt modelId="{E1695B77-D54B-458A-91FD-4254CBBE4AAE}" type="parTrans" cxnId="{6D1C0548-0A24-487F-B45E-58D714EE0C77}">
      <dgm:prSet/>
      <dgm:spPr/>
      <dgm:t>
        <a:bodyPr/>
        <a:lstStyle/>
        <a:p>
          <a:endParaRPr lang="en-US" b="1"/>
        </a:p>
      </dgm:t>
    </dgm:pt>
    <dgm:pt modelId="{80B8A4E5-49E0-4A92-8611-1EDADCC1EB89}" type="sibTrans" cxnId="{6D1C0548-0A24-487F-B45E-58D714EE0C77}">
      <dgm:prSet/>
      <dgm:spPr/>
      <dgm:t>
        <a:bodyPr/>
        <a:lstStyle/>
        <a:p>
          <a:endParaRPr lang="en-US" b="1"/>
        </a:p>
      </dgm:t>
    </dgm:pt>
    <dgm:pt modelId="{CDCEC79D-DB93-464F-9256-67C0EC0ACAD5}" type="pres">
      <dgm:prSet presAssocID="{4929E9EE-900D-4EFD-88A2-9A39C5762B1A}" presName="diagram" presStyleCnt="0">
        <dgm:presLayoutVars>
          <dgm:dir/>
          <dgm:resizeHandles val="exact"/>
        </dgm:presLayoutVars>
      </dgm:prSet>
      <dgm:spPr/>
    </dgm:pt>
    <dgm:pt modelId="{5203A2AB-681E-403B-93D7-51772B4C0EF5}" type="pres">
      <dgm:prSet presAssocID="{7CF67B81-1931-4C65-976F-75D7CD5FF1AD}" presName="node" presStyleLbl="node1" presStyleIdx="0" presStyleCnt="5">
        <dgm:presLayoutVars>
          <dgm:bulletEnabled val="1"/>
        </dgm:presLayoutVars>
      </dgm:prSet>
      <dgm:spPr/>
    </dgm:pt>
    <dgm:pt modelId="{8F6ECC83-D167-4601-A7FE-B4BCEFC27CD4}" type="pres">
      <dgm:prSet presAssocID="{5B771C1D-058C-4681-A9D8-242AFC7C4B71}" presName="sibTrans" presStyleCnt="0"/>
      <dgm:spPr/>
    </dgm:pt>
    <dgm:pt modelId="{18B3CEE4-FF53-45F4-A991-278B85EB924D}" type="pres">
      <dgm:prSet presAssocID="{180E0644-C57F-42A1-BA46-B8E18461C314}" presName="node" presStyleLbl="node1" presStyleIdx="1" presStyleCnt="5">
        <dgm:presLayoutVars>
          <dgm:bulletEnabled val="1"/>
        </dgm:presLayoutVars>
      </dgm:prSet>
      <dgm:spPr/>
    </dgm:pt>
    <dgm:pt modelId="{F071AB45-927B-49FE-90BA-4AE325E45414}" type="pres">
      <dgm:prSet presAssocID="{1E11006F-4041-436D-A101-561DA60F3C99}" presName="sibTrans" presStyleCnt="0"/>
      <dgm:spPr/>
    </dgm:pt>
    <dgm:pt modelId="{11D83EF5-7105-4934-AB9B-49AB69692405}" type="pres">
      <dgm:prSet presAssocID="{078B6DA7-D363-43C1-BC21-78B780E36C51}" presName="node" presStyleLbl="node1" presStyleIdx="2" presStyleCnt="5">
        <dgm:presLayoutVars>
          <dgm:bulletEnabled val="1"/>
        </dgm:presLayoutVars>
      </dgm:prSet>
      <dgm:spPr/>
    </dgm:pt>
    <dgm:pt modelId="{D99860A1-2988-4FB0-A8B4-C8A492177F31}" type="pres">
      <dgm:prSet presAssocID="{DFC6EA33-F255-4263-9FAB-12531BE21225}" presName="sibTrans" presStyleCnt="0"/>
      <dgm:spPr/>
    </dgm:pt>
    <dgm:pt modelId="{ED3B18F6-296E-4DDC-A83C-14258F9DA4DB}" type="pres">
      <dgm:prSet presAssocID="{A7BCF77E-376F-438E-9B2B-EB260D4B9B25}" presName="node" presStyleLbl="node1" presStyleIdx="3" presStyleCnt="5">
        <dgm:presLayoutVars>
          <dgm:bulletEnabled val="1"/>
        </dgm:presLayoutVars>
      </dgm:prSet>
      <dgm:spPr/>
    </dgm:pt>
    <dgm:pt modelId="{DE94C832-7360-427B-AC5B-F2C3C2F5B9DB}" type="pres">
      <dgm:prSet presAssocID="{9D36E937-E66F-42E0-B830-F73165BCE500}" presName="sibTrans" presStyleCnt="0"/>
      <dgm:spPr/>
    </dgm:pt>
    <dgm:pt modelId="{6C88E5EE-25B8-4DCC-B6AD-F98156AE46AC}" type="pres">
      <dgm:prSet presAssocID="{C488A9DC-3825-4645-BCEF-099618CA8A5A}" presName="node" presStyleLbl="node1" presStyleIdx="4" presStyleCnt="5">
        <dgm:presLayoutVars>
          <dgm:bulletEnabled val="1"/>
        </dgm:presLayoutVars>
      </dgm:prSet>
      <dgm:spPr/>
    </dgm:pt>
  </dgm:ptLst>
  <dgm:cxnLst>
    <dgm:cxn modelId="{CC4C6E26-0301-485C-A4A1-08DEC728BFF5}" type="presOf" srcId="{7CF67B81-1931-4C65-976F-75D7CD5FF1AD}" destId="{5203A2AB-681E-403B-93D7-51772B4C0EF5}" srcOrd="0" destOrd="0" presId="urn:microsoft.com/office/officeart/2005/8/layout/default"/>
    <dgm:cxn modelId="{3B60FD27-7610-4D5B-8DDD-4424C36C580A}" type="presOf" srcId="{C488A9DC-3825-4645-BCEF-099618CA8A5A}" destId="{6C88E5EE-25B8-4DCC-B6AD-F98156AE46AC}" srcOrd="0" destOrd="0" presId="urn:microsoft.com/office/officeart/2005/8/layout/default"/>
    <dgm:cxn modelId="{5C7AED5D-B61E-4344-8DBA-CA648AE093B0}" srcId="{4929E9EE-900D-4EFD-88A2-9A39C5762B1A}" destId="{7CF67B81-1931-4C65-976F-75D7CD5FF1AD}" srcOrd="0" destOrd="0" parTransId="{AD55F9D6-1C77-4994-AF2A-7F085755BDAA}" sibTransId="{5B771C1D-058C-4681-A9D8-242AFC7C4B71}"/>
    <dgm:cxn modelId="{6D1C0548-0A24-487F-B45E-58D714EE0C77}" srcId="{4929E9EE-900D-4EFD-88A2-9A39C5762B1A}" destId="{C488A9DC-3825-4645-BCEF-099618CA8A5A}" srcOrd="4" destOrd="0" parTransId="{E1695B77-D54B-458A-91FD-4254CBBE4AAE}" sibTransId="{80B8A4E5-49E0-4A92-8611-1EDADCC1EB89}"/>
    <dgm:cxn modelId="{194C8C6A-CEE2-4841-AF2C-5E1A333043EB}" type="presOf" srcId="{A7BCF77E-376F-438E-9B2B-EB260D4B9B25}" destId="{ED3B18F6-296E-4DDC-A83C-14258F9DA4DB}" srcOrd="0" destOrd="0" presId="urn:microsoft.com/office/officeart/2005/8/layout/default"/>
    <dgm:cxn modelId="{7610BA6D-776C-4EB1-983B-64B6A90CA560}" type="presOf" srcId="{078B6DA7-D363-43C1-BC21-78B780E36C51}" destId="{11D83EF5-7105-4934-AB9B-49AB69692405}" srcOrd="0" destOrd="0" presId="urn:microsoft.com/office/officeart/2005/8/layout/default"/>
    <dgm:cxn modelId="{8D05338E-C945-419C-AF4C-3FEA271C9BB0}" type="presOf" srcId="{180E0644-C57F-42A1-BA46-B8E18461C314}" destId="{18B3CEE4-FF53-45F4-A991-278B85EB924D}" srcOrd="0" destOrd="0" presId="urn:microsoft.com/office/officeart/2005/8/layout/default"/>
    <dgm:cxn modelId="{4974D5A5-365F-45D4-8E81-FE859940501A}" srcId="{4929E9EE-900D-4EFD-88A2-9A39C5762B1A}" destId="{180E0644-C57F-42A1-BA46-B8E18461C314}" srcOrd="1" destOrd="0" parTransId="{FE937A55-7305-4FDC-86F8-66AC0B29519E}" sibTransId="{1E11006F-4041-436D-A101-561DA60F3C99}"/>
    <dgm:cxn modelId="{B3D18CAC-A6E9-433C-859D-37917D42770A}" type="presOf" srcId="{4929E9EE-900D-4EFD-88A2-9A39C5762B1A}" destId="{CDCEC79D-DB93-464F-9256-67C0EC0ACAD5}" srcOrd="0" destOrd="0" presId="urn:microsoft.com/office/officeart/2005/8/layout/default"/>
    <dgm:cxn modelId="{701A90BA-20A2-46BF-9769-2E99CC7FA6C4}" srcId="{4929E9EE-900D-4EFD-88A2-9A39C5762B1A}" destId="{A7BCF77E-376F-438E-9B2B-EB260D4B9B25}" srcOrd="3" destOrd="0" parTransId="{68ED48C8-6F37-47E9-8D25-D97B0549CB6F}" sibTransId="{9D36E937-E66F-42E0-B830-F73165BCE500}"/>
    <dgm:cxn modelId="{965BAEBF-DDD5-473C-ACD0-3DE28E66329C}" srcId="{4929E9EE-900D-4EFD-88A2-9A39C5762B1A}" destId="{078B6DA7-D363-43C1-BC21-78B780E36C51}" srcOrd="2" destOrd="0" parTransId="{3FCB05BE-911E-4140-A3CE-5CA2F87F88BB}" sibTransId="{DFC6EA33-F255-4263-9FAB-12531BE21225}"/>
    <dgm:cxn modelId="{9765DA99-BED6-42F5-842B-358F03A9793E}" type="presParOf" srcId="{CDCEC79D-DB93-464F-9256-67C0EC0ACAD5}" destId="{5203A2AB-681E-403B-93D7-51772B4C0EF5}" srcOrd="0" destOrd="0" presId="urn:microsoft.com/office/officeart/2005/8/layout/default"/>
    <dgm:cxn modelId="{F9047429-9635-45EC-963C-825A92D822DC}" type="presParOf" srcId="{CDCEC79D-DB93-464F-9256-67C0EC0ACAD5}" destId="{8F6ECC83-D167-4601-A7FE-B4BCEFC27CD4}" srcOrd="1" destOrd="0" presId="urn:microsoft.com/office/officeart/2005/8/layout/default"/>
    <dgm:cxn modelId="{1ACFBFC1-E20D-4CC9-B087-1197DBE39068}" type="presParOf" srcId="{CDCEC79D-DB93-464F-9256-67C0EC0ACAD5}" destId="{18B3CEE4-FF53-45F4-A991-278B85EB924D}" srcOrd="2" destOrd="0" presId="urn:microsoft.com/office/officeart/2005/8/layout/default"/>
    <dgm:cxn modelId="{75054F1D-493E-4407-B0E3-6AE94F4DEC15}" type="presParOf" srcId="{CDCEC79D-DB93-464F-9256-67C0EC0ACAD5}" destId="{F071AB45-927B-49FE-90BA-4AE325E45414}" srcOrd="3" destOrd="0" presId="urn:microsoft.com/office/officeart/2005/8/layout/default"/>
    <dgm:cxn modelId="{8E99DFCD-289E-400B-80BB-D7CC7978FCA4}" type="presParOf" srcId="{CDCEC79D-DB93-464F-9256-67C0EC0ACAD5}" destId="{11D83EF5-7105-4934-AB9B-49AB69692405}" srcOrd="4" destOrd="0" presId="urn:microsoft.com/office/officeart/2005/8/layout/default"/>
    <dgm:cxn modelId="{70124F17-B04B-4597-B31E-036B7E1AD7FB}" type="presParOf" srcId="{CDCEC79D-DB93-464F-9256-67C0EC0ACAD5}" destId="{D99860A1-2988-4FB0-A8B4-C8A492177F31}" srcOrd="5" destOrd="0" presId="urn:microsoft.com/office/officeart/2005/8/layout/default"/>
    <dgm:cxn modelId="{E9F76A11-B47E-4CA1-B2DB-5F0D080E8C1E}" type="presParOf" srcId="{CDCEC79D-DB93-464F-9256-67C0EC0ACAD5}" destId="{ED3B18F6-296E-4DDC-A83C-14258F9DA4DB}" srcOrd="6" destOrd="0" presId="urn:microsoft.com/office/officeart/2005/8/layout/default"/>
    <dgm:cxn modelId="{56AC7A0D-7C7E-4A76-B859-C25412FF96B4}" type="presParOf" srcId="{CDCEC79D-DB93-464F-9256-67C0EC0ACAD5}" destId="{DE94C832-7360-427B-AC5B-F2C3C2F5B9DB}" srcOrd="7" destOrd="0" presId="urn:microsoft.com/office/officeart/2005/8/layout/default"/>
    <dgm:cxn modelId="{8C3D8FF6-91FC-4E66-929B-ED0CE305E5A4}" type="presParOf" srcId="{CDCEC79D-DB93-464F-9256-67C0EC0ACAD5}" destId="{6C88E5EE-25B8-4DCC-B6AD-F98156AE46AC}"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29E9EE-900D-4EFD-88A2-9A39C5762B1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CF67B81-1931-4C65-976F-75D7CD5FF1AD}">
      <dgm:prSet phldrT="[Text]"/>
      <dgm:spPr>
        <a:solidFill>
          <a:schemeClr val="tx2">
            <a:alpha val="80000"/>
          </a:schemeClr>
        </a:solidFill>
      </dgm:spPr>
      <dgm:t>
        <a:bodyPr/>
        <a:lstStyle/>
        <a:p>
          <a:r>
            <a:rPr lang="en-US" b="1" i="0" dirty="0"/>
            <a:t>Gas Gain in IAB Circuit</a:t>
          </a:r>
          <a:endParaRPr lang="en-US" b="1" dirty="0"/>
        </a:p>
      </dgm:t>
    </dgm:pt>
    <dgm:pt modelId="{AD55F9D6-1C77-4994-AF2A-7F085755BDAA}" type="parTrans" cxnId="{5C7AED5D-B61E-4344-8DBA-CA648AE093B0}">
      <dgm:prSet/>
      <dgm:spPr/>
      <dgm:t>
        <a:bodyPr/>
        <a:lstStyle/>
        <a:p>
          <a:endParaRPr lang="en-US" b="1"/>
        </a:p>
      </dgm:t>
    </dgm:pt>
    <dgm:pt modelId="{5B771C1D-058C-4681-A9D8-242AFC7C4B71}" type="sibTrans" cxnId="{5C7AED5D-B61E-4344-8DBA-CA648AE093B0}">
      <dgm:prSet/>
      <dgm:spPr/>
      <dgm:t>
        <a:bodyPr/>
        <a:lstStyle/>
        <a:p>
          <a:endParaRPr lang="en-US" b="1"/>
        </a:p>
      </dgm:t>
    </dgm:pt>
    <dgm:pt modelId="{180E0644-C57F-42A1-BA46-B8E18461C314}">
      <dgm:prSet phldrT="[Text]"/>
      <dgm:spPr>
        <a:solidFill>
          <a:schemeClr val="accent3"/>
        </a:solidFill>
      </dgm:spPr>
      <dgm:t>
        <a:bodyPr lIns="45720"/>
        <a:lstStyle/>
        <a:p>
          <a:pPr>
            <a:spcAft>
              <a:spcPts val="0"/>
            </a:spcAft>
          </a:pPr>
          <a:r>
            <a:rPr lang="en-US" b="1" i="0" dirty="0"/>
            <a:t>Autofill Failure-</a:t>
          </a:r>
        </a:p>
        <a:p>
          <a:pPr>
            <a:spcAft>
              <a:spcPts val="0"/>
            </a:spcAft>
          </a:pPr>
          <a:r>
            <a:rPr lang="en-US" b="1" i="0" dirty="0"/>
            <a:t>Blood Suspected</a:t>
          </a:r>
          <a:endParaRPr lang="en-US" b="1" dirty="0"/>
        </a:p>
      </dgm:t>
    </dgm:pt>
    <dgm:pt modelId="{FE937A55-7305-4FDC-86F8-66AC0B29519E}" type="parTrans" cxnId="{4974D5A5-365F-45D4-8E81-FE859940501A}">
      <dgm:prSet/>
      <dgm:spPr/>
      <dgm:t>
        <a:bodyPr/>
        <a:lstStyle/>
        <a:p>
          <a:endParaRPr lang="en-US" b="1"/>
        </a:p>
      </dgm:t>
    </dgm:pt>
    <dgm:pt modelId="{1E11006F-4041-436D-A101-561DA60F3C99}" type="sibTrans" cxnId="{4974D5A5-365F-45D4-8E81-FE859940501A}">
      <dgm:prSet/>
      <dgm:spPr/>
      <dgm:t>
        <a:bodyPr/>
        <a:lstStyle/>
        <a:p>
          <a:endParaRPr lang="en-US" b="1"/>
        </a:p>
      </dgm:t>
    </dgm:pt>
    <dgm:pt modelId="{078B6DA7-D363-43C1-BC21-78B780E36C51}">
      <dgm:prSet phldrT="[Text]"/>
      <dgm:spPr>
        <a:solidFill>
          <a:srgbClr val="BAABA6"/>
        </a:solidFill>
      </dgm:spPr>
      <dgm:t>
        <a:bodyPr/>
        <a:lstStyle/>
        <a:p>
          <a:r>
            <a:rPr lang="en-US" b="1" i="0" dirty="0"/>
            <a:t>Autofill Failure</a:t>
          </a:r>
          <a:endParaRPr lang="en-US" b="1" dirty="0"/>
        </a:p>
      </dgm:t>
    </dgm:pt>
    <dgm:pt modelId="{3FCB05BE-911E-4140-A3CE-5CA2F87F88BB}" type="parTrans" cxnId="{965BAEBF-DDD5-473C-ACD0-3DE28E66329C}">
      <dgm:prSet/>
      <dgm:spPr/>
      <dgm:t>
        <a:bodyPr/>
        <a:lstStyle/>
        <a:p>
          <a:endParaRPr lang="en-US" b="1"/>
        </a:p>
      </dgm:t>
    </dgm:pt>
    <dgm:pt modelId="{DFC6EA33-F255-4263-9FAB-12531BE21225}" type="sibTrans" cxnId="{965BAEBF-DDD5-473C-ACD0-3DE28E66329C}">
      <dgm:prSet/>
      <dgm:spPr/>
      <dgm:t>
        <a:bodyPr/>
        <a:lstStyle/>
        <a:p>
          <a:endParaRPr lang="en-US" b="1"/>
        </a:p>
      </dgm:t>
    </dgm:pt>
    <dgm:pt modelId="{A7BCF77E-376F-438E-9B2B-EB260D4B9B25}">
      <dgm:prSet phldrT="[Text]"/>
      <dgm:spPr>
        <a:solidFill>
          <a:srgbClr val="18274A"/>
        </a:solidFill>
      </dgm:spPr>
      <dgm:t>
        <a:bodyPr/>
        <a:lstStyle/>
        <a:p>
          <a:r>
            <a:rPr lang="en-US" b="1" i="0" dirty="0"/>
            <a:t>Gas Loss in IAB Circuit</a:t>
          </a:r>
          <a:endParaRPr lang="en-US" b="1" dirty="0"/>
        </a:p>
      </dgm:t>
    </dgm:pt>
    <dgm:pt modelId="{68ED48C8-6F37-47E9-8D25-D97B0549CB6F}" type="parTrans" cxnId="{701A90BA-20A2-46BF-9769-2E99CC7FA6C4}">
      <dgm:prSet/>
      <dgm:spPr/>
      <dgm:t>
        <a:bodyPr/>
        <a:lstStyle/>
        <a:p>
          <a:endParaRPr lang="en-US" b="1"/>
        </a:p>
      </dgm:t>
    </dgm:pt>
    <dgm:pt modelId="{9D36E937-E66F-42E0-B830-F73165BCE500}" type="sibTrans" cxnId="{701A90BA-20A2-46BF-9769-2E99CC7FA6C4}">
      <dgm:prSet/>
      <dgm:spPr/>
      <dgm:t>
        <a:bodyPr/>
        <a:lstStyle/>
        <a:p>
          <a:endParaRPr lang="en-US" b="1"/>
        </a:p>
      </dgm:t>
    </dgm:pt>
    <dgm:pt modelId="{C488A9DC-3825-4645-BCEF-099618CA8A5A}">
      <dgm:prSet/>
      <dgm:spPr>
        <a:solidFill>
          <a:srgbClr val="495A6B">
            <a:alpha val="80000"/>
          </a:srgbClr>
        </a:solidFill>
      </dgm:spPr>
      <dgm:t>
        <a:bodyPr/>
        <a:lstStyle/>
        <a:p>
          <a:r>
            <a:rPr lang="en-US" b="1" dirty="0"/>
            <a:t>IAB Catheter Restriction</a:t>
          </a:r>
        </a:p>
      </dgm:t>
    </dgm:pt>
    <dgm:pt modelId="{E1695B77-D54B-458A-91FD-4254CBBE4AAE}" type="parTrans" cxnId="{6D1C0548-0A24-487F-B45E-58D714EE0C77}">
      <dgm:prSet/>
      <dgm:spPr/>
      <dgm:t>
        <a:bodyPr/>
        <a:lstStyle/>
        <a:p>
          <a:endParaRPr lang="en-US" b="1"/>
        </a:p>
      </dgm:t>
    </dgm:pt>
    <dgm:pt modelId="{80B8A4E5-49E0-4A92-8611-1EDADCC1EB89}" type="sibTrans" cxnId="{6D1C0548-0A24-487F-B45E-58D714EE0C77}">
      <dgm:prSet/>
      <dgm:spPr/>
      <dgm:t>
        <a:bodyPr/>
        <a:lstStyle/>
        <a:p>
          <a:endParaRPr lang="en-US" b="1"/>
        </a:p>
      </dgm:t>
    </dgm:pt>
    <dgm:pt modelId="{CDCEC79D-DB93-464F-9256-67C0EC0ACAD5}" type="pres">
      <dgm:prSet presAssocID="{4929E9EE-900D-4EFD-88A2-9A39C5762B1A}" presName="diagram" presStyleCnt="0">
        <dgm:presLayoutVars>
          <dgm:dir/>
          <dgm:resizeHandles val="exact"/>
        </dgm:presLayoutVars>
      </dgm:prSet>
      <dgm:spPr/>
    </dgm:pt>
    <dgm:pt modelId="{5203A2AB-681E-403B-93D7-51772B4C0EF5}" type="pres">
      <dgm:prSet presAssocID="{7CF67B81-1931-4C65-976F-75D7CD5FF1AD}" presName="node" presStyleLbl="node1" presStyleIdx="0" presStyleCnt="5">
        <dgm:presLayoutVars>
          <dgm:bulletEnabled val="1"/>
        </dgm:presLayoutVars>
      </dgm:prSet>
      <dgm:spPr/>
    </dgm:pt>
    <dgm:pt modelId="{8F6ECC83-D167-4601-A7FE-B4BCEFC27CD4}" type="pres">
      <dgm:prSet presAssocID="{5B771C1D-058C-4681-A9D8-242AFC7C4B71}" presName="sibTrans" presStyleCnt="0"/>
      <dgm:spPr/>
    </dgm:pt>
    <dgm:pt modelId="{18B3CEE4-FF53-45F4-A991-278B85EB924D}" type="pres">
      <dgm:prSet presAssocID="{180E0644-C57F-42A1-BA46-B8E18461C314}" presName="node" presStyleLbl="node1" presStyleIdx="1" presStyleCnt="5">
        <dgm:presLayoutVars>
          <dgm:bulletEnabled val="1"/>
        </dgm:presLayoutVars>
      </dgm:prSet>
      <dgm:spPr/>
    </dgm:pt>
    <dgm:pt modelId="{F071AB45-927B-49FE-90BA-4AE325E45414}" type="pres">
      <dgm:prSet presAssocID="{1E11006F-4041-436D-A101-561DA60F3C99}" presName="sibTrans" presStyleCnt="0"/>
      <dgm:spPr/>
    </dgm:pt>
    <dgm:pt modelId="{11D83EF5-7105-4934-AB9B-49AB69692405}" type="pres">
      <dgm:prSet presAssocID="{078B6DA7-D363-43C1-BC21-78B780E36C51}" presName="node" presStyleLbl="node1" presStyleIdx="2" presStyleCnt="5">
        <dgm:presLayoutVars>
          <dgm:bulletEnabled val="1"/>
        </dgm:presLayoutVars>
      </dgm:prSet>
      <dgm:spPr/>
    </dgm:pt>
    <dgm:pt modelId="{D99860A1-2988-4FB0-A8B4-C8A492177F31}" type="pres">
      <dgm:prSet presAssocID="{DFC6EA33-F255-4263-9FAB-12531BE21225}" presName="sibTrans" presStyleCnt="0"/>
      <dgm:spPr/>
    </dgm:pt>
    <dgm:pt modelId="{ED3B18F6-296E-4DDC-A83C-14258F9DA4DB}" type="pres">
      <dgm:prSet presAssocID="{A7BCF77E-376F-438E-9B2B-EB260D4B9B25}" presName="node" presStyleLbl="node1" presStyleIdx="3" presStyleCnt="5">
        <dgm:presLayoutVars>
          <dgm:bulletEnabled val="1"/>
        </dgm:presLayoutVars>
      </dgm:prSet>
      <dgm:spPr/>
    </dgm:pt>
    <dgm:pt modelId="{DE94C832-7360-427B-AC5B-F2C3C2F5B9DB}" type="pres">
      <dgm:prSet presAssocID="{9D36E937-E66F-42E0-B830-F73165BCE500}" presName="sibTrans" presStyleCnt="0"/>
      <dgm:spPr/>
    </dgm:pt>
    <dgm:pt modelId="{6C88E5EE-25B8-4DCC-B6AD-F98156AE46AC}" type="pres">
      <dgm:prSet presAssocID="{C488A9DC-3825-4645-BCEF-099618CA8A5A}" presName="node" presStyleLbl="node1" presStyleIdx="4" presStyleCnt="5">
        <dgm:presLayoutVars>
          <dgm:bulletEnabled val="1"/>
        </dgm:presLayoutVars>
      </dgm:prSet>
      <dgm:spPr/>
    </dgm:pt>
  </dgm:ptLst>
  <dgm:cxnLst>
    <dgm:cxn modelId="{CC4C6E26-0301-485C-A4A1-08DEC728BFF5}" type="presOf" srcId="{7CF67B81-1931-4C65-976F-75D7CD5FF1AD}" destId="{5203A2AB-681E-403B-93D7-51772B4C0EF5}" srcOrd="0" destOrd="0" presId="urn:microsoft.com/office/officeart/2005/8/layout/default"/>
    <dgm:cxn modelId="{3B60FD27-7610-4D5B-8DDD-4424C36C580A}" type="presOf" srcId="{C488A9DC-3825-4645-BCEF-099618CA8A5A}" destId="{6C88E5EE-25B8-4DCC-B6AD-F98156AE46AC}" srcOrd="0" destOrd="0" presId="urn:microsoft.com/office/officeart/2005/8/layout/default"/>
    <dgm:cxn modelId="{5C7AED5D-B61E-4344-8DBA-CA648AE093B0}" srcId="{4929E9EE-900D-4EFD-88A2-9A39C5762B1A}" destId="{7CF67B81-1931-4C65-976F-75D7CD5FF1AD}" srcOrd="0" destOrd="0" parTransId="{AD55F9D6-1C77-4994-AF2A-7F085755BDAA}" sibTransId="{5B771C1D-058C-4681-A9D8-242AFC7C4B71}"/>
    <dgm:cxn modelId="{6D1C0548-0A24-487F-B45E-58D714EE0C77}" srcId="{4929E9EE-900D-4EFD-88A2-9A39C5762B1A}" destId="{C488A9DC-3825-4645-BCEF-099618CA8A5A}" srcOrd="4" destOrd="0" parTransId="{E1695B77-D54B-458A-91FD-4254CBBE4AAE}" sibTransId="{80B8A4E5-49E0-4A92-8611-1EDADCC1EB89}"/>
    <dgm:cxn modelId="{194C8C6A-CEE2-4841-AF2C-5E1A333043EB}" type="presOf" srcId="{A7BCF77E-376F-438E-9B2B-EB260D4B9B25}" destId="{ED3B18F6-296E-4DDC-A83C-14258F9DA4DB}" srcOrd="0" destOrd="0" presId="urn:microsoft.com/office/officeart/2005/8/layout/default"/>
    <dgm:cxn modelId="{7610BA6D-776C-4EB1-983B-64B6A90CA560}" type="presOf" srcId="{078B6DA7-D363-43C1-BC21-78B780E36C51}" destId="{11D83EF5-7105-4934-AB9B-49AB69692405}" srcOrd="0" destOrd="0" presId="urn:microsoft.com/office/officeart/2005/8/layout/default"/>
    <dgm:cxn modelId="{8D05338E-C945-419C-AF4C-3FEA271C9BB0}" type="presOf" srcId="{180E0644-C57F-42A1-BA46-B8E18461C314}" destId="{18B3CEE4-FF53-45F4-A991-278B85EB924D}" srcOrd="0" destOrd="0" presId="urn:microsoft.com/office/officeart/2005/8/layout/default"/>
    <dgm:cxn modelId="{4974D5A5-365F-45D4-8E81-FE859940501A}" srcId="{4929E9EE-900D-4EFD-88A2-9A39C5762B1A}" destId="{180E0644-C57F-42A1-BA46-B8E18461C314}" srcOrd="1" destOrd="0" parTransId="{FE937A55-7305-4FDC-86F8-66AC0B29519E}" sibTransId="{1E11006F-4041-436D-A101-561DA60F3C99}"/>
    <dgm:cxn modelId="{B3D18CAC-A6E9-433C-859D-37917D42770A}" type="presOf" srcId="{4929E9EE-900D-4EFD-88A2-9A39C5762B1A}" destId="{CDCEC79D-DB93-464F-9256-67C0EC0ACAD5}" srcOrd="0" destOrd="0" presId="urn:microsoft.com/office/officeart/2005/8/layout/default"/>
    <dgm:cxn modelId="{701A90BA-20A2-46BF-9769-2E99CC7FA6C4}" srcId="{4929E9EE-900D-4EFD-88A2-9A39C5762B1A}" destId="{A7BCF77E-376F-438E-9B2B-EB260D4B9B25}" srcOrd="3" destOrd="0" parTransId="{68ED48C8-6F37-47E9-8D25-D97B0549CB6F}" sibTransId="{9D36E937-E66F-42E0-B830-F73165BCE500}"/>
    <dgm:cxn modelId="{965BAEBF-DDD5-473C-ACD0-3DE28E66329C}" srcId="{4929E9EE-900D-4EFD-88A2-9A39C5762B1A}" destId="{078B6DA7-D363-43C1-BC21-78B780E36C51}" srcOrd="2" destOrd="0" parTransId="{3FCB05BE-911E-4140-A3CE-5CA2F87F88BB}" sibTransId="{DFC6EA33-F255-4263-9FAB-12531BE21225}"/>
    <dgm:cxn modelId="{9765DA99-BED6-42F5-842B-358F03A9793E}" type="presParOf" srcId="{CDCEC79D-DB93-464F-9256-67C0EC0ACAD5}" destId="{5203A2AB-681E-403B-93D7-51772B4C0EF5}" srcOrd="0" destOrd="0" presId="urn:microsoft.com/office/officeart/2005/8/layout/default"/>
    <dgm:cxn modelId="{F9047429-9635-45EC-963C-825A92D822DC}" type="presParOf" srcId="{CDCEC79D-DB93-464F-9256-67C0EC0ACAD5}" destId="{8F6ECC83-D167-4601-A7FE-B4BCEFC27CD4}" srcOrd="1" destOrd="0" presId="urn:microsoft.com/office/officeart/2005/8/layout/default"/>
    <dgm:cxn modelId="{1ACFBFC1-E20D-4CC9-B087-1197DBE39068}" type="presParOf" srcId="{CDCEC79D-DB93-464F-9256-67C0EC0ACAD5}" destId="{18B3CEE4-FF53-45F4-A991-278B85EB924D}" srcOrd="2" destOrd="0" presId="urn:microsoft.com/office/officeart/2005/8/layout/default"/>
    <dgm:cxn modelId="{75054F1D-493E-4407-B0E3-6AE94F4DEC15}" type="presParOf" srcId="{CDCEC79D-DB93-464F-9256-67C0EC0ACAD5}" destId="{F071AB45-927B-49FE-90BA-4AE325E45414}" srcOrd="3" destOrd="0" presId="urn:microsoft.com/office/officeart/2005/8/layout/default"/>
    <dgm:cxn modelId="{8E99DFCD-289E-400B-80BB-D7CC7978FCA4}" type="presParOf" srcId="{CDCEC79D-DB93-464F-9256-67C0EC0ACAD5}" destId="{11D83EF5-7105-4934-AB9B-49AB69692405}" srcOrd="4" destOrd="0" presId="urn:microsoft.com/office/officeart/2005/8/layout/default"/>
    <dgm:cxn modelId="{70124F17-B04B-4597-B31E-036B7E1AD7FB}" type="presParOf" srcId="{CDCEC79D-DB93-464F-9256-67C0EC0ACAD5}" destId="{D99860A1-2988-4FB0-A8B4-C8A492177F31}" srcOrd="5" destOrd="0" presId="urn:microsoft.com/office/officeart/2005/8/layout/default"/>
    <dgm:cxn modelId="{E9F76A11-B47E-4CA1-B2DB-5F0D080E8C1E}" type="presParOf" srcId="{CDCEC79D-DB93-464F-9256-67C0EC0ACAD5}" destId="{ED3B18F6-296E-4DDC-A83C-14258F9DA4DB}" srcOrd="6" destOrd="0" presId="urn:microsoft.com/office/officeart/2005/8/layout/default"/>
    <dgm:cxn modelId="{56AC7A0D-7C7E-4A76-B859-C25412FF96B4}" type="presParOf" srcId="{CDCEC79D-DB93-464F-9256-67C0EC0ACAD5}" destId="{DE94C832-7360-427B-AC5B-F2C3C2F5B9DB}" srcOrd="7" destOrd="0" presId="urn:microsoft.com/office/officeart/2005/8/layout/default"/>
    <dgm:cxn modelId="{8C3D8FF6-91FC-4E66-929B-ED0CE305E5A4}" type="presParOf" srcId="{CDCEC79D-DB93-464F-9256-67C0EC0ACAD5}" destId="{6C88E5EE-25B8-4DCC-B6AD-F98156AE46AC}"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03A2AB-681E-403B-93D7-51772B4C0EF5}">
      <dsp:nvSpPr>
        <dsp:cNvPr id="0" name=""/>
        <dsp:cNvSpPr/>
      </dsp:nvSpPr>
      <dsp:spPr>
        <a:xfrm>
          <a:off x="878021" y="1641"/>
          <a:ext cx="2012833" cy="1207700"/>
        </a:xfrm>
        <a:prstGeom prst="rect">
          <a:avLst/>
        </a:prstGeom>
        <a:solidFill>
          <a:schemeClr val="tx2">
            <a:alpha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dirty="0"/>
            <a:t>Gas Gain in IAB Circuit</a:t>
          </a:r>
          <a:endParaRPr lang="en-US" sz="2000" b="1" kern="1200" dirty="0"/>
        </a:p>
      </dsp:txBody>
      <dsp:txXfrm>
        <a:off x="878021" y="1641"/>
        <a:ext cx="2012833" cy="1207700"/>
      </dsp:txXfrm>
    </dsp:sp>
    <dsp:sp modelId="{18B3CEE4-FF53-45F4-A991-278B85EB924D}">
      <dsp:nvSpPr>
        <dsp:cNvPr id="0" name=""/>
        <dsp:cNvSpPr/>
      </dsp:nvSpPr>
      <dsp:spPr>
        <a:xfrm>
          <a:off x="3092138" y="1641"/>
          <a:ext cx="2012833" cy="1207700"/>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76200" rIns="76200" bIns="76200" numCol="1" spcCol="1270" anchor="ctr" anchorCtr="0">
          <a:noAutofit/>
        </a:bodyPr>
        <a:lstStyle/>
        <a:p>
          <a:pPr marL="0" lvl="0" indent="0" algn="ctr" defTabSz="889000">
            <a:lnSpc>
              <a:spcPct val="90000"/>
            </a:lnSpc>
            <a:spcBef>
              <a:spcPct val="0"/>
            </a:spcBef>
            <a:spcAft>
              <a:spcPts val="0"/>
            </a:spcAft>
            <a:buNone/>
          </a:pPr>
          <a:r>
            <a:rPr lang="en-US" sz="2000" b="1" i="0" kern="1200" dirty="0"/>
            <a:t>Autofill Failure-</a:t>
          </a:r>
        </a:p>
        <a:p>
          <a:pPr marL="0" lvl="0" indent="0" algn="ctr" defTabSz="889000">
            <a:lnSpc>
              <a:spcPct val="90000"/>
            </a:lnSpc>
            <a:spcBef>
              <a:spcPct val="0"/>
            </a:spcBef>
            <a:spcAft>
              <a:spcPts val="0"/>
            </a:spcAft>
            <a:buNone/>
          </a:pPr>
          <a:r>
            <a:rPr lang="en-US" sz="2000" b="1" i="0" kern="1200" dirty="0"/>
            <a:t>Blood Suspected</a:t>
          </a:r>
          <a:endParaRPr lang="en-US" sz="2000" b="1" kern="1200" dirty="0"/>
        </a:p>
      </dsp:txBody>
      <dsp:txXfrm>
        <a:off x="3092138" y="1641"/>
        <a:ext cx="2012833" cy="1207700"/>
      </dsp:txXfrm>
    </dsp:sp>
    <dsp:sp modelId="{11D83EF5-7105-4934-AB9B-49AB69692405}">
      <dsp:nvSpPr>
        <dsp:cNvPr id="0" name=""/>
        <dsp:cNvSpPr/>
      </dsp:nvSpPr>
      <dsp:spPr>
        <a:xfrm>
          <a:off x="878021" y="1410624"/>
          <a:ext cx="2012833" cy="1207700"/>
        </a:xfrm>
        <a:prstGeom prst="rect">
          <a:avLst/>
        </a:prstGeom>
        <a:solidFill>
          <a:srgbClr val="BAABA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dirty="0"/>
            <a:t>Autofill Failure</a:t>
          </a:r>
          <a:endParaRPr lang="en-US" sz="2000" b="1" kern="1200" dirty="0"/>
        </a:p>
      </dsp:txBody>
      <dsp:txXfrm>
        <a:off x="878021" y="1410624"/>
        <a:ext cx="2012833" cy="1207700"/>
      </dsp:txXfrm>
    </dsp:sp>
    <dsp:sp modelId="{ED3B18F6-296E-4DDC-A83C-14258F9DA4DB}">
      <dsp:nvSpPr>
        <dsp:cNvPr id="0" name=""/>
        <dsp:cNvSpPr/>
      </dsp:nvSpPr>
      <dsp:spPr>
        <a:xfrm>
          <a:off x="3092138" y="1410624"/>
          <a:ext cx="2012833" cy="1207700"/>
        </a:xfrm>
        <a:prstGeom prst="rect">
          <a:avLst/>
        </a:prstGeom>
        <a:solidFill>
          <a:srgbClr val="18274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dirty="0"/>
            <a:t>Gas Loss in IAB Circuit</a:t>
          </a:r>
          <a:endParaRPr lang="en-US" sz="2000" b="1" kern="1200" dirty="0"/>
        </a:p>
      </dsp:txBody>
      <dsp:txXfrm>
        <a:off x="3092138" y="1410624"/>
        <a:ext cx="2012833" cy="1207700"/>
      </dsp:txXfrm>
    </dsp:sp>
    <dsp:sp modelId="{6C88E5EE-25B8-4DCC-B6AD-F98156AE46AC}">
      <dsp:nvSpPr>
        <dsp:cNvPr id="0" name=""/>
        <dsp:cNvSpPr/>
      </dsp:nvSpPr>
      <dsp:spPr>
        <a:xfrm>
          <a:off x="1985080" y="2819607"/>
          <a:ext cx="2012833" cy="1207700"/>
        </a:xfrm>
        <a:prstGeom prst="rect">
          <a:avLst/>
        </a:prstGeom>
        <a:solidFill>
          <a:srgbClr val="495A6B">
            <a:alpha val="8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IAB Catheter Restriction</a:t>
          </a:r>
        </a:p>
      </dsp:txBody>
      <dsp:txXfrm>
        <a:off x="1985080" y="2819607"/>
        <a:ext cx="2012833" cy="12077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03A2AB-681E-403B-93D7-51772B4C0EF5}">
      <dsp:nvSpPr>
        <dsp:cNvPr id="0" name=""/>
        <dsp:cNvSpPr/>
      </dsp:nvSpPr>
      <dsp:spPr>
        <a:xfrm>
          <a:off x="878021" y="1641"/>
          <a:ext cx="2012833" cy="1207700"/>
        </a:xfrm>
        <a:prstGeom prst="rect">
          <a:avLst/>
        </a:prstGeom>
        <a:solidFill>
          <a:schemeClr val="tx2">
            <a:alpha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dirty="0"/>
            <a:t>Gas Gain in IAB Circuit</a:t>
          </a:r>
          <a:endParaRPr lang="en-US" sz="2000" b="1" kern="1200" dirty="0"/>
        </a:p>
      </dsp:txBody>
      <dsp:txXfrm>
        <a:off x="878021" y="1641"/>
        <a:ext cx="2012833" cy="1207700"/>
      </dsp:txXfrm>
    </dsp:sp>
    <dsp:sp modelId="{18B3CEE4-FF53-45F4-A991-278B85EB924D}">
      <dsp:nvSpPr>
        <dsp:cNvPr id="0" name=""/>
        <dsp:cNvSpPr/>
      </dsp:nvSpPr>
      <dsp:spPr>
        <a:xfrm>
          <a:off x="3092138" y="1641"/>
          <a:ext cx="2012833" cy="1207700"/>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76200" rIns="76200" bIns="76200" numCol="1" spcCol="1270" anchor="ctr" anchorCtr="0">
          <a:noAutofit/>
        </a:bodyPr>
        <a:lstStyle/>
        <a:p>
          <a:pPr marL="0" lvl="0" indent="0" algn="ctr" defTabSz="889000">
            <a:lnSpc>
              <a:spcPct val="90000"/>
            </a:lnSpc>
            <a:spcBef>
              <a:spcPct val="0"/>
            </a:spcBef>
            <a:spcAft>
              <a:spcPts val="0"/>
            </a:spcAft>
            <a:buNone/>
          </a:pPr>
          <a:r>
            <a:rPr lang="en-US" sz="2000" b="1" i="0" kern="1200" dirty="0"/>
            <a:t>Autofill Failure-</a:t>
          </a:r>
        </a:p>
        <a:p>
          <a:pPr marL="0" lvl="0" indent="0" algn="ctr" defTabSz="889000">
            <a:lnSpc>
              <a:spcPct val="90000"/>
            </a:lnSpc>
            <a:spcBef>
              <a:spcPct val="0"/>
            </a:spcBef>
            <a:spcAft>
              <a:spcPts val="0"/>
            </a:spcAft>
            <a:buNone/>
          </a:pPr>
          <a:r>
            <a:rPr lang="en-US" sz="2000" b="1" i="0" kern="1200" dirty="0"/>
            <a:t>Blood Suspected</a:t>
          </a:r>
          <a:endParaRPr lang="en-US" sz="2000" b="1" kern="1200" dirty="0"/>
        </a:p>
      </dsp:txBody>
      <dsp:txXfrm>
        <a:off x="3092138" y="1641"/>
        <a:ext cx="2012833" cy="1207700"/>
      </dsp:txXfrm>
    </dsp:sp>
    <dsp:sp modelId="{11D83EF5-7105-4934-AB9B-49AB69692405}">
      <dsp:nvSpPr>
        <dsp:cNvPr id="0" name=""/>
        <dsp:cNvSpPr/>
      </dsp:nvSpPr>
      <dsp:spPr>
        <a:xfrm>
          <a:off x="878021" y="1410624"/>
          <a:ext cx="2012833" cy="1207700"/>
        </a:xfrm>
        <a:prstGeom prst="rect">
          <a:avLst/>
        </a:prstGeom>
        <a:solidFill>
          <a:srgbClr val="BAABA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dirty="0"/>
            <a:t>Autofill Failure</a:t>
          </a:r>
          <a:endParaRPr lang="en-US" sz="2000" b="1" kern="1200" dirty="0"/>
        </a:p>
      </dsp:txBody>
      <dsp:txXfrm>
        <a:off x="878021" y="1410624"/>
        <a:ext cx="2012833" cy="1207700"/>
      </dsp:txXfrm>
    </dsp:sp>
    <dsp:sp modelId="{ED3B18F6-296E-4DDC-A83C-14258F9DA4DB}">
      <dsp:nvSpPr>
        <dsp:cNvPr id="0" name=""/>
        <dsp:cNvSpPr/>
      </dsp:nvSpPr>
      <dsp:spPr>
        <a:xfrm>
          <a:off x="3092138" y="1410624"/>
          <a:ext cx="2012833" cy="1207700"/>
        </a:xfrm>
        <a:prstGeom prst="rect">
          <a:avLst/>
        </a:prstGeom>
        <a:solidFill>
          <a:srgbClr val="18274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dirty="0"/>
            <a:t>Gas Loss in IAB Circuit</a:t>
          </a:r>
          <a:endParaRPr lang="en-US" sz="2000" b="1" kern="1200" dirty="0"/>
        </a:p>
      </dsp:txBody>
      <dsp:txXfrm>
        <a:off x="3092138" y="1410624"/>
        <a:ext cx="2012833" cy="1207700"/>
      </dsp:txXfrm>
    </dsp:sp>
    <dsp:sp modelId="{6C88E5EE-25B8-4DCC-B6AD-F98156AE46AC}">
      <dsp:nvSpPr>
        <dsp:cNvPr id="0" name=""/>
        <dsp:cNvSpPr/>
      </dsp:nvSpPr>
      <dsp:spPr>
        <a:xfrm>
          <a:off x="1985080" y="2819607"/>
          <a:ext cx="2012833" cy="1207700"/>
        </a:xfrm>
        <a:prstGeom prst="rect">
          <a:avLst/>
        </a:prstGeom>
        <a:solidFill>
          <a:srgbClr val="495A6B">
            <a:alpha val="8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IAB Catheter Restriction</a:t>
          </a:r>
        </a:p>
      </dsp:txBody>
      <dsp:txXfrm>
        <a:off x="1985080" y="2819607"/>
        <a:ext cx="2012833" cy="12077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FFB8D0E-4053-431A-B8E3-715C63B8D349}"/>
              </a:ext>
            </a:extLst>
          </p:cNvPr>
          <p:cNvSpPr>
            <a:spLocks noGrp="1"/>
          </p:cNvSpPr>
          <p:nvPr>
            <p:ph type="hdr" sz="quarter"/>
          </p:nvPr>
        </p:nvSpPr>
        <p:spPr>
          <a:xfrm>
            <a:off x="0" y="0"/>
            <a:ext cx="2623457" cy="502676"/>
          </a:xfrm>
          <a:prstGeom prst="rect">
            <a:avLst/>
          </a:prstGeom>
        </p:spPr>
        <p:txBody>
          <a:bodyPr vert="horz" lIns="94192" tIns="47096" rIns="94192" bIns="47096" rtlCol="0"/>
          <a:lstStyle>
            <a:lvl1pPr algn="l">
              <a:defRPr sz="1200"/>
            </a:lvl1pPr>
          </a:lstStyle>
          <a:p>
            <a:endParaRPr lang="en-US" sz="1000"/>
          </a:p>
        </p:txBody>
      </p:sp>
      <p:sp>
        <p:nvSpPr>
          <p:cNvPr id="3" name="Date Placeholder 2">
            <a:extLst>
              <a:ext uri="{FF2B5EF4-FFF2-40B4-BE49-F238E27FC236}">
                <a16:creationId xmlns:a16="http://schemas.microsoft.com/office/drawing/2014/main" id="{4E3A7CD0-D27C-48B0-8027-9C8876D5C8FF}"/>
              </a:ext>
            </a:extLst>
          </p:cNvPr>
          <p:cNvSpPr>
            <a:spLocks noGrp="1"/>
          </p:cNvSpPr>
          <p:nvPr>
            <p:ph type="dt" sz="quarter" idx="1"/>
          </p:nvPr>
        </p:nvSpPr>
        <p:spPr>
          <a:xfrm>
            <a:off x="4142876" y="0"/>
            <a:ext cx="2742105" cy="502676"/>
          </a:xfrm>
          <a:prstGeom prst="rect">
            <a:avLst/>
          </a:prstGeom>
        </p:spPr>
        <p:txBody>
          <a:bodyPr vert="horz" lIns="94192" tIns="47096" rIns="94192" bIns="47096" rtlCol="0"/>
          <a:lstStyle>
            <a:lvl1pPr algn="r">
              <a:defRPr sz="1200"/>
            </a:lvl1pPr>
          </a:lstStyle>
          <a:p>
            <a:fld id="{1E9BBD7F-E87C-4D5B-84DA-2F37CC44F185}" type="datetimeFigureOut">
              <a:rPr lang="en-US" sz="1000"/>
              <a:t>4/1/2024</a:t>
            </a:fld>
            <a:endParaRPr lang="en-US" sz="1000"/>
          </a:p>
        </p:txBody>
      </p:sp>
      <p:sp>
        <p:nvSpPr>
          <p:cNvPr id="4" name="Footer Placeholder 3">
            <a:extLst>
              <a:ext uri="{FF2B5EF4-FFF2-40B4-BE49-F238E27FC236}">
                <a16:creationId xmlns:a16="http://schemas.microsoft.com/office/drawing/2014/main" id="{DCFCF483-1D2B-4799-84AB-AE11BBAA3E46}"/>
              </a:ext>
            </a:extLst>
          </p:cNvPr>
          <p:cNvSpPr>
            <a:spLocks noGrp="1"/>
          </p:cNvSpPr>
          <p:nvPr>
            <p:ph type="ftr" sz="quarter" idx="2"/>
          </p:nvPr>
        </p:nvSpPr>
        <p:spPr>
          <a:xfrm>
            <a:off x="0" y="9516039"/>
            <a:ext cx="2623457" cy="502675"/>
          </a:xfrm>
          <a:prstGeom prst="rect">
            <a:avLst/>
          </a:prstGeom>
        </p:spPr>
        <p:txBody>
          <a:bodyPr vert="horz" lIns="94192" tIns="47096" rIns="94192" bIns="47096" rtlCol="0" anchor="b"/>
          <a:lstStyle>
            <a:lvl1pPr algn="l">
              <a:defRPr sz="1200"/>
            </a:lvl1pPr>
          </a:lstStyle>
          <a:p>
            <a:endParaRPr lang="en-US" sz="1000"/>
          </a:p>
        </p:txBody>
      </p:sp>
      <p:sp>
        <p:nvSpPr>
          <p:cNvPr id="5" name="Slide Number Placeholder 4">
            <a:extLst>
              <a:ext uri="{FF2B5EF4-FFF2-40B4-BE49-F238E27FC236}">
                <a16:creationId xmlns:a16="http://schemas.microsoft.com/office/drawing/2014/main" id="{98A4B3EF-9BBD-4B14-8B6B-B9875FFE6508}"/>
              </a:ext>
            </a:extLst>
          </p:cNvPr>
          <p:cNvSpPr>
            <a:spLocks noGrp="1"/>
          </p:cNvSpPr>
          <p:nvPr>
            <p:ph type="sldNum" sz="quarter" idx="3"/>
          </p:nvPr>
        </p:nvSpPr>
        <p:spPr>
          <a:xfrm>
            <a:off x="4142876" y="9516039"/>
            <a:ext cx="2742105" cy="502675"/>
          </a:xfrm>
          <a:prstGeom prst="rect">
            <a:avLst/>
          </a:prstGeom>
        </p:spPr>
        <p:txBody>
          <a:bodyPr vert="horz" lIns="94192" tIns="47096" rIns="94192" bIns="47096" rtlCol="0" anchor="b"/>
          <a:lstStyle>
            <a:lvl1pPr algn="r">
              <a:defRPr sz="1200"/>
            </a:lvl1pPr>
          </a:lstStyle>
          <a:p>
            <a:fld id="{EB2DDBF9-5C9B-473C-B52F-89A8EDE9AC63}" type="slidenum">
              <a:rPr lang="en-US" sz="1000"/>
              <a:t>‹#›</a:t>
            </a:fld>
            <a:endParaRPr lang="en-US" sz="1000"/>
          </a:p>
        </p:txBody>
      </p:sp>
      <p:pic>
        <p:nvPicPr>
          <p:cNvPr id="6" name="Graphic 5">
            <a:extLst>
              <a:ext uri="{FF2B5EF4-FFF2-40B4-BE49-F238E27FC236}">
                <a16:creationId xmlns:a16="http://schemas.microsoft.com/office/drawing/2014/main" id="{6F43B242-8F36-4774-BE21-AD5D709CBE0D}"/>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50239" y="9687676"/>
            <a:ext cx="986099" cy="159400"/>
          </a:xfrm>
          <a:prstGeom prst="rect">
            <a:avLst/>
          </a:prstGeom>
        </p:spPr>
      </p:pic>
    </p:spTree>
    <p:extLst>
      <p:ext uri="{BB962C8B-B14F-4D97-AF65-F5344CB8AC3E}">
        <p14:creationId xmlns:p14="http://schemas.microsoft.com/office/powerpoint/2010/main" val="232881095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760096" cy="502676"/>
          </a:xfrm>
          <a:prstGeom prst="rect">
            <a:avLst/>
          </a:prstGeom>
        </p:spPr>
        <p:txBody>
          <a:bodyPr vert="horz" lIns="94192" tIns="47096" rIns="94192" bIns="47096" rtlCol="0"/>
          <a:lstStyle>
            <a:lvl1pPr algn="l">
              <a:defRPr sz="1000"/>
            </a:lvl1pPr>
          </a:lstStyle>
          <a:p>
            <a:endParaRPr lang="en-US"/>
          </a:p>
        </p:txBody>
      </p:sp>
      <p:sp>
        <p:nvSpPr>
          <p:cNvPr id="3" name="Date Placeholder 2"/>
          <p:cNvSpPr>
            <a:spLocks noGrp="1"/>
          </p:cNvSpPr>
          <p:nvPr>
            <p:ph type="dt" idx="1"/>
          </p:nvPr>
        </p:nvSpPr>
        <p:spPr>
          <a:xfrm>
            <a:off x="4164739" y="0"/>
            <a:ext cx="2720243" cy="502676"/>
          </a:xfrm>
          <a:prstGeom prst="rect">
            <a:avLst/>
          </a:prstGeom>
        </p:spPr>
        <p:txBody>
          <a:bodyPr vert="horz" lIns="94192" tIns="47096" rIns="94192" bIns="47096" rtlCol="0"/>
          <a:lstStyle>
            <a:lvl1pPr algn="r">
              <a:defRPr sz="1000"/>
            </a:lvl1pPr>
          </a:lstStyle>
          <a:p>
            <a:fld id="{1A266A4F-91A0-4919-BC8C-42B666F37B80}" type="datetimeFigureOut">
              <a:rPr lang="en-US" smtClean="0"/>
              <a:pPr/>
              <a:t>4/1/2024</a:t>
            </a:fld>
            <a:endParaRPr lang="en-US"/>
          </a:p>
        </p:txBody>
      </p:sp>
      <p:sp>
        <p:nvSpPr>
          <p:cNvPr id="4" name="Slide Image Placeholder 3"/>
          <p:cNvSpPr>
            <a:spLocks noGrp="1" noRot="1" noChangeAspect="1"/>
          </p:cNvSpPr>
          <p:nvPr>
            <p:ph type="sldImg" idx="2"/>
          </p:nvPr>
        </p:nvSpPr>
        <p:spPr>
          <a:xfrm>
            <a:off x="500063" y="1252538"/>
            <a:ext cx="4552950" cy="2562225"/>
          </a:xfrm>
          <a:prstGeom prst="rect">
            <a:avLst/>
          </a:prstGeom>
          <a:noFill/>
          <a:ln w="12700">
            <a:solidFill>
              <a:schemeClr val="bg2"/>
            </a:solidFill>
          </a:ln>
        </p:spPr>
        <p:txBody>
          <a:bodyPr vert="horz" lIns="94192" tIns="47096" rIns="94192" bIns="47096" rtlCol="0" anchor="ctr"/>
          <a:lstStyle/>
          <a:p>
            <a:endParaRPr lang="en-US"/>
          </a:p>
        </p:txBody>
      </p:sp>
      <p:sp>
        <p:nvSpPr>
          <p:cNvPr id="5" name="Notes Placeholder 4"/>
          <p:cNvSpPr>
            <a:spLocks noGrp="1"/>
          </p:cNvSpPr>
          <p:nvPr>
            <p:ph type="body" sz="quarter" idx="3"/>
          </p:nvPr>
        </p:nvSpPr>
        <p:spPr>
          <a:xfrm>
            <a:off x="688658" y="4001522"/>
            <a:ext cx="5509260" cy="4985502"/>
          </a:xfrm>
          <a:prstGeom prst="rect">
            <a:avLst/>
          </a:prstGeom>
        </p:spPr>
        <p:txBody>
          <a:bodyPr vert="horz" lIns="94192" tIns="47096" rIns="94192" bIns="47096" rtlCol="0"/>
          <a:lstStyle/>
          <a:p>
            <a:pPr lvl="0"/>
            <a:r>
              <a:rPr lang="en-US"/>
              <a:t>Click to edit Master text styles</a:t>
            </a:r>
          </a:p>
          <a:p>
            <a:pPr lvl="1"/>
            <a:r>
              <a:rPr lang="en-US"/>
              <a:t>Second level</a:t>
            </a:r>
          </a:p>
          <a:p>
            <a:pPr lvl="2"/>
            <a:r>
              <a:rPr lang="en-US"/>
              <a:t>Third level</a:t>
            </a:r>
          </a:p>
        </p:txBody>
      </p:sp>
      <p:sp>
        <p:nvSpPr>
          <p:cNvPr id="6" name="Footer Placeholder 5"/>
          <p:cNvSpPr>
            <a:spLocks noGrp="1"/>
          </p:cNvSpPr>
          <p:nvPr>
            <p:ph type="ftr" sz="quarter" idx="4"/>
          </p:nvPr>
        </p:nvSpPr>
        <p:spPr>
          <a:xfrm>
            <a:off x="1" y="9516039"/>
            <a:ext cx="2760096" cy="502675"/>
          </a:xfrm>
          <a:prstGeom prst="rect">
            <a:avLst/>
          </a:prstGeom>
        </p:spPr>
        <p:txBody>
          <a:bodyPr vert="horz" lIns="94192" tIns="47096" rIns="94192" bIns="47096" rtlCol="0" anchor="b"/>
          <a:lstStyle>
            <a:lvl1pPr algn="l">
              <a:defRPr sz="1000"/>
            </a:lvl1pPr>
          </a:lstStyle>
          <a:p>
            <a:endParaRPr lang="en-US"/>
          </a:p>
        </p:txBody>
      </p:sp>
      <p:sp>
        <p:nvSpPr>
          <p:cNvPr id="7" name="Slide Number Placeholder 6"/>
          <p:cNvSpPr>
            <a:spLocks noGrp="1"/>
          </p:cNvSpPr>
          <p:nvPr>
            <p:ph type="sldNum" sz="quarter" idx="5"/>
          </p:nvPr>
        </p:nvSpPr>
        <p:spPr>
          <a:xfrm>
            <a:off x="4164739" y="9516039"/>
            <a:ext cx="2720243" cy="502675"/>
          </a:xfrm>
          <a:prstGeom prst="rect">
            <a:avLst/>
          </a:prstGeom>
        </p:spPr>
        <p:txBody>
          <a:bodyPr vert="horz" lIns="94192" tIns="47096" rIns="94192" bIns="47096" rtlCol="0" anchor="b"/>
          <a:lstStyle>
            <a:lvl1pPr algn="r">
              <a:defRPr sz="1000"/>
            </a:lvl1pPr>
          </a:lstStyle>
          <a:p>
            <a:fld id="{51CF3995-A0E4-472D-BBAC-D95090DBD551}" type="slidenum">
              <a:rPr lang="en-US" smtClean="0"/>
              <a:pPr/>
              <a:t>‹#›</a:t>
            </a:fld>
            <a:endParaRPr lang="en-US"/>
          </a:p>
        </p:txBody>
      </p:sp>
      <p:pic>
        <p:nvPicPr>
          <p:cNvPr id="8" name="Graphic 7">
            <a:extLst>
              <a:ext uri="{FF2B5EF4-FFF2-40B4-BE49-F238E27FC236}">
                <a16:creationId xmlns:a16="http://schemas.microsoft.com/office/drawing/2014/main" id="{31B9EE4C-9F6C-4A27-B96F-37CC6C181F1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50239" y="9687676"/>
            <a:ext cx="986099" cy="159400"/>
          </a:xfrm>
          <a:prstGeom prst="rect">
            <a:avLst/>
          </a:prstGeom>
        </p:spPr>
      </p:pic>
    </p:spTree>
    <p:extLst>
      <p:ext uri="{BB962C8B-B14F-4D97-AF65-F5344CB8AC3E}">
        <p14:creationId xmlns:p14="http://schemas.microsoft.com/office/powerpoint/2010/main" val="216363842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Tree>
    <p:extLst>
      <p:ext uri="{BB962C8B-B14F-4D97-AF65-F5344CB8AC3E}">
        <p14:creationId xmlns:p14="http://schemas.microsoft.com/office/powerpoint/2010/main" val="3778515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50127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26592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13086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21273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Tree>
    <p:extLst>
      <p:ext uri="{BB962C8B-B14F-4D97-AF65-F5344CB8AC3E}">
        <p14:creationId xmlns:p14="http://schemas.microsoft.com/office/powerpoint/2010/main" val="2529848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37797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Tree>
    <p:extLst>
      <p:ext uri="{BB962C8B-B14F-4D97-AF65-F5344CB8AC3E}">
        <p14:creationId xmlns:p14="http://schemas.microsoft.com/office/powerpoint/2010/main" val="2777274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Tree>
    <p:extLst>
      <p:ext uri="{BB962C8B-B14F-4D97-AF65-F5344CB8AC3E}">
        <p14:creationId xmlns:p14="http://schemas.microsoft.com/office/powerpoint/2010/main" val="2569402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Tree>
    <p:extLst>
      <p:ext uri="{BB962C8B-B14F-4D97-AF65-F5344CB8AC3E}">
        <p14:creationId xmlns:p14="http://schemas.microsoft.com/office/powerpoint/2010/main" val="4216155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Tree>
    <p:extLst>
      <p:ext uri="{BB962C8B-B14F-4D97-AF65-F5344CB8AC3E}">
        <p14:creationId xmlns:p14="http://schemas.microsoft.com/office/powerpoint/2010/main" val="3511799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677039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05820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49890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Tree>
    <p:extLst>
      <p:ext uri="{BB962C8B-B14F-4D97-AF65-F5344CB8AC3E}">
        <p14:creationId xmlns:p14="http://schemas.microsoft.com/office/powerpoint/2010/main" val="37487826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Tree>
    <p:extLst>
      <p:ext uri="{BB962C8B-B14F-4D97-AF65-F5344CB8AC3E}">
        <p14:creationId xmlns:p14="http://schemas.microsoft.com/office/powerpoint/2010/main" val="30521907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614596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CF3995-A0E4-472D-BBAC-D95090DBD551}" type="slidenum">
              <a:rPr kumimoji="0" lang="en-US" sz="1000" b="0" i="0" u="none" strike="noStrike" kern="1200" cap="none" spc="0" normalizeH="0" baseline="0" noProof="0" smtClean="0">
                <a:ln>
                  <a:noFill/>
                </a:ln>
                <a:solidFill>
                  <a:srgbClr val="595857"/>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000" b="0" i="0" u="none" strike="noStrike" kern="1200" cap="none" spc="0" normalizeH="0" baseline="0" noProof="0">
              <a:ln>
                <a:noFill/>
              </a:ln>
              <a:solidFill>
                <a:srgbClr val="595857"/>
              </a:solidFill>
              <a:effectLst/>
              <a:uLnTx/>
              <a:uFillTx/>
              <a:latin typeface="Arial"/>
              <a:ea typeface="+mn-ea"/>
              <a:cs typeface="+mn-cs"/>
            </a:endParaRPr>
          </a:p>
        </p:txBody>
      </p:sp>
    </p:spTree>
    <p:extLst>
      <p:ext uri="{BB962C8B-B14F-4D97-AF65-F5344CB8AC3E}">
        <p14:creationId xmlns:p14="http://schemas.microsoft.com/office/powerpoint/2010/main" val="1484248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CF3995-A0E4-472D-BBAC-D95090DBD551}" type="slidenum">
              <a:rPr kumimoji="0" lang="en-US" sz="1000" b="0" i="0" u="none" strike="noStrike" kern="1200" cap="none" spc="0" normalizeH="0" baseline="0" noProof="0" smtClean="0">
                <a:ln>
                  <a:noFill/>
                </a:ln>
                <a:solidFill>
                  <a:srgbClr val="595857"/>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000" b="0" i="0" u="none" strike="noStrike" kern="1200" cap="none" spc="0" normalizeH="0" baseline="0" noProof="0">
              <a:ln>
                <a:noFill/>
              </a:ln>
              <a:solidFill>
                <a:srgbClr val="595857"/>
              </a:solidFill>
              <a:effectLst/>
              <a:uLnTx/>
              <a:uFillTx/>
              <a:latin typeface="Arial"/>
              <a:ea typeface="+mn-ea"/>
              <a:cs typeface="+mn-cs"/>
            </a:endParaRPr>
          </a:p>
        </p:txBody>
      </p:sp>
    </p:spTree>
    <p:extLst>
      <p:ext uri="{BB962C8B-B14F-4D97-AF65-F5344CB8AC3E}">
        <p14:creationId xmlns:p14="http://schemas.microsoft.com/office/powerpoint/2010/main" val="1504805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CF3995-A0E4-472D-BBAC-D95090DBD551}" type="slidenum">
              <a:rPr kumimoji="0" lang="en-US" sz="1000" b="0" i="0" u="none" strike="noStrike" kern="1200" cap="none" spc="0" normalizeH="0" baseline="0" noProof="0" smtClean="0">
                <a:ln>
                  <a:noFill/>
                </a:ln>
                <a:solidFill>
                  <a:srgbClr val="595857"/>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000" b="0" i="0" u="none" strike="noStrike" kern="1200" cap="none" spc="0" normalizeH="0" baseline="0" noProof="0">
              <a:ln>
                <a:noFill/>
              </a:ln>
              <a:solidFill>
                <a:srgbClr val="595857"/>
              </a:solidFill>
              <a:effectLst/>
              <a:uLnTx/>
              <a:uFillTx/>
              <a:latin typeface="Arial"/>
              <a:ea typeface="+mn-ea"/>
              <a:cs typeface="+mn-cs"/>
            </a:endParaRPr>
          </a:p>
        </p:txBody>
      </p:sp>
    </p:spTree>
    <p:extLst>
      <p:ext uri="{BB962C8B-B14F-4D97-AF65-F5344CB8AC3E}">
        <p14:creationId xmlns:p14="http://schemas.microsoft.com/office/powerpoint/2010/main" val="9915738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CF3995-A0E4-472D-BBAC-D95090DBD551}" type="slidenum">
              <a:rPr kumimoji="0" lang="en-US" sz="1000" b="0" i="0" u="none" strike="noStrike" kern="1200" cap="none" spc="0" normalizeH="0" baseline="0" noProof="0" smtClean="0">
                <a:ln>
                  <a:noFill/>
                </a:ln>
                <a:solidFill>
                  <a:srgbClr val="595857"/>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000" b="0" i="0" u="none" strike="noStrike" kern="1200" cap="none" spc="0" normalizeH="0" baseline="0" noProof="0">
              <a:ln>
                <a:noFill/>
              </a:ln>
              <a:solidFill>
                <a:srgbClr val="595857"/>
              </a:solidFill>
              <a:effectLst/>
              <a:uLnTx/>
              <a:uFillTx/>
              <a:latin typeface="Arial"/>
              <a:ea typeface="+mn-ea"/>
              <a:cs typeface="+mn-cs"/>
            </a:endParaRPr>
          </a:p>
        </p:txBody>
      </p:sp>
    </p:spTree>
    <p:extLst>
      <p:ext uri="{BB962C8B-B14F-4D97-AF65-F5344CB8AC3E}">
        <p14:creationId xmlns:p14="http://schemas.microsoft.com/office/powerpoint/2010/main" val="35495869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CF3995-A0E4-472D-BBAC-D95090DBD551}" type="slidenum">
              <a:rPr kumimoji="0" lang="en-US" sz="1000" b="0" i="0" u="none" strike="noStrike" kern="1200" cap="none" spc="0" normalizeH="0" baseline="0" noProof="0" smtClean="0">
                <a:ln>
                  <a:noFill/>
                </a:ln>
                <a:solidFill>
                  <a:srgbClr val="595857"/>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000" b="0" i="0" u="none" strike="noStrike" kern="1200" cap="none" spc="0" normalizeH="0" baseline="0" noProof="0">
              <a:ln>
                <a:noFill/>
              </a:ln>
              <a:solidFill>
                <a:srgbClr val="595857"/>
              </a:solidFill>
              <a:effectLst/>
              <a:uLnTx/>
              <a:uFillTx/>
              <a:latin typeface="Arial"/>
              <a:ea typeface="+mn-ea"/>
              <a:cs typeface="+mn-cs"/>
            </a:endParaRPr>
          </a:p>
        </p:txBody>
      </p:sp>
    </p:spTree>
    <p:extLst>
      <p:ext uri="{BB962C8B-B14F-4D97-AF65-F5344CB8AC3E}">
        <p14:creationId xmlns:p14="http://schemas.microsoft.com/office/powerpoint/2010/main" val="3807465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321906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CF3995-A0E4-472D-BBAC-D95090DBD551}" type="slidenum">
              <a:rPr kumimoji="0" lang="en-US" sz="1000" b="0" i="0" u="none" strike="noStrike" kern="1200" cap="none" spc="0" normalizeH="0" baseline="0" noProof="0" smtClean="0">
                <a:ln>
                  <a:noFill/>
                </a:ln>
                <a:solidFill>
                  <a:srgbClr val="595857"/>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000" b="0" i="0" u="none" strike="noStrike" kern="1200" cap="none" spc="0" normalizeH="0" baseline="0" noProof="0">
              <a:ln>
                <a:noFill/>
              </a:ln>
              <a:solidFill>
                <a:srgbClr val="595857"/>
              </a:solidFill>
              <a:effectLst/>
              <a:uLnTx/>
              <a:uFillTx/>
              <a:latin typeface="Arial"/>
              <a:ea typeface="+mn-ea"/>
              <a:cs typeface="+mn-cs"/>
            </a:endParaRPr>
          </a:p>
        </p:txBody>
      </p:sp>
    </p:spTree>
    <p:extLst>
      <p:ext uri="{BB962C8B-B14F-4D97-AF65-F5344CB8AC3E}">
        <p14:creationId xmlns:p14="http://schemas.microsoft.com/office/powerpoint/2010/main" val="35176880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CF3995-A0E4-472D-BBAC-D95090DBD551}" type="slidenum">
              <a:rPr kumimoji="0" lang="en-US" sz="1000" b="0" i="0" u="none" strike="noStrike" kern="1200" cap="none" spc="0" normalizeH="0" baseline="0" noProof="0" smtClean="0">
                <a:ln>
                  <a:noFill/>
                </a:ln>
                <a:solidFill>
                  <a:srgbClr val="595857"/>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000" b="0" i="0" u="none" strike="noStrike" kern="1200" cap="none" spc="0" normalizeH="0" baseline="0" noProof="0">
              <a:ln>
                <a:noFill/>
              </a:ln>
              <a:solidFill>
                <a:srgbClr val="595857"/>
              </a:solidFill>
              <a:effectLst/>
              <a:uLnTx/>
              <a:uFillTx/>
              <a:latin typeface="Arial"/>
              <a:ea typeface="+mn-ea"/>
              <a:cs typeface="+mn-cs"/>
            </a:endParaRPr>
          </a:p>
        </p:txBody>
      </p:sp>
    </p:spTree>
    <p:extLst>
      <p:ext uri="{BB962C8B-B14F-4D97-AF65-F5344CB8AC3E}">
        <p14:creationId xmlns:p14="http://schemas.microsoft.com/office/powerpoint/2010/main" val="11262058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60480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Tree>
    <p:extLst>
      <p:ext uri="{BB962C8B-B14F-4D97-AF65-F5344CB8AC3E}">
        <p14:creationId xmlns:p14="http://schemas.microsoft.com/office/powerpoint/2010/main" val="1255090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53409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4157663" cy="23383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46091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06721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58440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74936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712388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2.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4.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53.xml"/><Relationship Id="rId5" Type="http://schemas.openxmlformats.org/officeDocument/2006/relationships/image" Target="../media/image12.svg"/><Relationship Id="rId4" Type="http://schemas.openxmlformats.org/officeDocument/2006/relationships/image" Target="../media/image4.png"/></Relationships>
</file>

<file path=ppt/slideLayouts/_rels/slideLayout1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4.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1.xml"/><Relationship Id="rId1" Type="http://schemas.openxmlformats.org/officeDocument/2006/relationships/tags" Target="../tags/tag3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6.png"/><Relationship Id="rId4" Type="http://schemas.openxmlformats.org/officeDocument/2006/relationships/image" Target="../media/image2.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32.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34.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5.xml"/><Relationship Id="rId4" Type="http://schemas.openxmlformats.org/officeDocument/2006/relationships/image" Target="../media/image5.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6.xml"/><Relationship Id="rId5" Type="http://schemas.openxmlformats.org/officeDocument/2006/relationships/image" Target="../media/image6.png"/><Relationship Id="rId4" Type="http://schemas.openxmlformats.org/officeDocument/2006/relationships/image" Target="../media/image2.svg"/></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8.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9.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0.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46.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8.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49.xml"/><Relationship Id="rId5" Type="http://schemas.openxmlformats.org/officeDocument/2006/relationships/image" Target="../media/image12.svg"/><Relationship Id="rId4" Type="http://schemas.openxmlformats.org/officeDocument/2006/relationships/image" Target="../media/image4.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50.xml"/><Relationship Id="rId4" Type="http://schemas.openxmlformats.org/officeDocument/2006/relationships/image" Target="../media/image12.sv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1.xml"/><Relationship Id="rId4" Type="http://schemas.openxmlformats.org/officeDocument/2006/relationships/image" Target="../media/image13.svg"/></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1 - Start Blue graphic">
    <p:bg>
      <p:bgPr>
        <a:solidFill>
          <a:schemeClr val="tx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8401C8C-A456-4261-8F93-853B0BD72734}"/>
              </a:ext>
            </a:extLst>
          </p:cNvPr>
          <p:cNvSpPr>
            <a:spLocks noGrp="1"/>
          </p:cNvSpPr>
          <p:nvPr>
            <p:ph type="dt" sz="half" idx="10"/>
          </p:nvPr>
        </p:nvSpPr>
        <p:spPr>
          <a:xfrm>
            <a:off x="696000" y="6408000"/>
            <a:ext cx="8640000" cy="108000"/>
          </a:xfrm>
          <a:prstGeom prst="rect">
            <a:avLst/>
          </a:prstGeom>
        </p:spPr>
        <p:txBody>
          <a:bodyPr/>
          <a:lstStyle>
            <a:lvl1pPr>
              <a:defRPr>
                <a:solidFill>
                  <a:schemeClr val="tx1">
                    <a:alpha val="0"/>
                  </a:schemeClr>
                </a:solidFill>
              </a:defRPr>
            </a:lvl1pPr>
          </a:lstStyle>
          <a:p>
            <a:fld id="{7A17EF51-CCEA-484E-B076-A7C45EF3F4FF}" type="datetime3">
              <a:rPr lang="en-US" smtClean="0"/>
              <a:t>1 April 2024</a:t>
            </a:fld>
            <a:endParaRPr lang="en-US" dirty="0"/>
          </a:p>
        </p:txBody>
      </p:sp>
      <p:sp>
        <p:nvSpPr>
          <p:cNvPr id="5" name="Footer Placeholder 4">
            <a:extLst>
              <a:ext uri="{FF2B5EF4-FFF2-40B4-BE49-F238E27FC236}">
                <a16:creationId xmlns:a16="http://schemas.microsoft.com/office/drawing/2014/main" id="{56B4AC11-F6C7-41FD-8DB6-8205E287EB98}"/>
              </a:ext>
            </a:extLst>
          </p:cNvPr>
          <p:cNvSpPr>
            <a:spLocks noGrp="1"/>
          </p:cNvSpPr>
          <p:nvPr>
            <p:ph type="ftr" sz="quarter" idx="11"/>
          </p:nvPr>
        </p:nvSpPr>
        <p:spPr/>
        <p:txBody>
          <a:bodyPr/>
          <a:lstStyle>
            <a:lvl1pPr>
              <a:defRPr>
                <a:solidFill>
                  <a:schemeClr val="tx1">
                    <a:alpha val="0"/>
                  </a:schemeClr>
                </a:solidFill>
              </a:defRPr>
            </a:lvl1pPr>
          </a:lstStyle>
          <a:p>
            <a:r>
              <a:rPr lang="en-US" dirty="0"/>
              <a:t>MCA00002890 Rev A</a:t>
            </a:r>
          </a:p>
        </p:txBody>
      </p:sp>
      <p:sp>
        <p:nvSpPr>
          <p:cNvPr id="6" name="Slide Number Placeholder 5">
            <a:extLst>
              <a:ext uri="{FF2B5EF4-FFF2-40B4-BE49-F238E27FC236}">
                <a16:creationId xmlns:a16="http://schemas.microsoft.com/office/drawing/2014/main" id="{04C4F16F-87BC-44C0-9939-A638785C353B}"/>
              </a:ext>
            </a:extLst>
          </p:cNvPr>
          <p:cNvSpPr>
            <a:spLocks noGrp="1"/>
          </p:cNvSpPr>
          <p:nvPr>
            <p:ph type="sldNum" sz="quarter" idx="12"/>
          </p:nvPr>
        </p:nvSpPr>
        <p:spPr/>
        <p:txBody>
          <a:bodyPr/>
          <a:lstStyle>
            <a:lvl1pPr>
              <a:defRPr>
                <a:solidFill>
                  <a:schemeClr val="tx1">
                    <a:alpha val="0"/>
                  </a:schemeClr>
                </a:solidFill>
              </a:defRPr>
            </a:lvl1pPr>
          </a:lstStyle>
          <a:p>
            <a:fld id="{C2FE92B8-3297-49BF-866E-FDAA607BBC0B}" type="slidenum">
              <a:rPr lang="en-US" smtClean="0"/>
              <a:pPr/>
              <a:t>‹#›</a:t>
            </a:fld>
            <a:endParaRPr lang="en-US" dirty="0"/>
          </a:p>
        </p:txBody>
      </p:sp>
      <p:pic>
        <p:nvPicPr>
          <p:cNvPr id="9" name="Picture 8" descr="A picture containing chart&#10;&#10;Description automatically generated">
            <a:extLst>
              <a:ext uri="{FF2B5EF4-FFF2-40B4-BE49-F238E27FC236}">
                <a16:creationId xmlns:a16="http://schemas.microsoft.com/office/drawing/2014/main" id="{94CCA856-6CEE-4A59-8F1B-F51CCE2620D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5039D8B-108B-488D-A0EE-320936379B64}"/>
              </a:ext>
            </a:extLst>
          </p:cNvPr>
          <p:cNvSpPr>
            <a:spLocks noGrp="1"/>
          </p:cNvSpPr>
          <p:nvPr>
            <p:ph type="ctrTitle" hasCustomPrompt="1"/>
          </p:nvPr>
        </p:nvSpPr>
        <p:spPr>
          <a:xfrm>
            <a:off x="696000" y="403200"/>
            <a:ext cx="6480000" cy="2660400"/>
          </a:xfrm>
        </p:spPr>
        <p:txBody>
          <a:bodyPr wrap="square" anchor="b">
            <a:noAutofit/>
          </a:bodyPr>
          <a:lstStyle>
            <a:lvl1pPr algn="l">
              <a:defRPr sz="4000">
                <a:solidFill>
                  <a:schemeClr val="bg1"/>
                </a:solidFill>
              </a:defRPr>
            </a:lvl1pPr>
          </a:lstStyle>
          <a:p>
            <a:r>
              <a:rPr lang="en-US" sz="4000" dirty="0"/>
              <a:t>Heading on maximum three lines</a:t>
            </a:r>
            <a:endParaRPr lang="en-US" dirty="0"/>
          </a:p>
        </p:txBody>
      </p:sp>
      <p:sp>
        <p:nvSpPr>
          <p:cNvPr id="3" name="Subtitle 2">
            <a:extLst>
              <a:ext uri="{FF2B5EF4-FFF2-40B4-BE49-F238E27FC236}">
                <a16:creationId xmlns:a16="http://schemas.microsoft.com/office/drawing/2014/main" id="{4F858067-B0BC-4C02-B878-122959920EFD}"/>
              </a:ext>
            </a:extLst>
          </p:cNvPr>
          <p:cNvSpPr>
            <a:spLocks noGrp="1"/>
          </p:cNvSpPr>
          <p:nvPr>
            <p:ph type="subTitle" idx="1" hasCustomPrompt="1"/>
          </p:nvPr>
        </p:nvSpPr>
        <p:spPr>
          <a:xfrm>
            <a:off x="696000" y="3571200"/>
            <a:ext cx="6480000" cy="360000"/>
          </a:xfrm>
        </p:spPr>
        <p:txBody>
          <a:bodyPr wrap="none" anchor="b" anchorCtr="0">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Sub-heading on maximum one line</a:t>
            </a:r>
          </a:p>
        </p:txBody>
      </p:sp>
      <p:sp>
        <p:nvSpPr>
          <p:cNvPr id="10" name="Text Placeholder 9">
            <a:extLst>
              <a:ext uri="{FF2B5EF4-FFF2-40B4-BE49-F238E27FC236}">
                <a16:creationId xmlns:a16="http://schemas.microsoft.com/office/drawing/2014/main" id="{5014ACE7-49BA-4376-B144-36FF3D3CCFBD}"/>
              </a:ext>
            </a:extLst>
          </p:cNvPr>
          <p:cNvSpPr>
            <a:spLocks noGrp="1"/>
          </p:cNvSpPr>
          <p:nvPr>
            <p:ph type="body" sz="quarter" idx="13" hasCustomPrompt="1"/>
          </p:nvPr>
        </p:nvSpPr>
        <p:spPr>
          <a:xfrm>
            <a:off x="695325" y="3934800"/>
            <a:ext cx="6480175" cy="230400"/>
          </a:xfrm>
        </p:spPr>
        <p:txBody>
          <a:bodyPr anchor="ctr" anchorCtr="0">
            <a:normAutofit/>
          </a:bodyPr>
          <a:lstStyle>
            <a:lvl1pPr marL="0" indent="0">
              <a:buFontTx/>
              <a:buNone/>
              <a:defRPr sz="1200">
                <a:solidFill>
                  <a:schemeClr val="bg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dirty="0"/>
              <a:t>Name and date</a:t>
            </a:r>
          </a:p>
        </p:txBody>
      </p:sp>
    </p:spTree>
    <p:custDataLst>
      <p:tags r:id="rId1"/>
    </p:custDataLst>
    <p:extLst>
      <p:ext uri="{BB962C8B-B14F-4D97-AF65-F5344CB8AC3E}">
        <p14:creationId xmlns:p14="http://schemas.microsoft.com/office/powerpoint/2010/main" val="358928115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6 - Heading with 2 column bullet text snow 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FA1E6D8-E1F1-4280-A066-6C2F248809F0}"/>
              </a:ext>
            </a:extLst>
          </p:cNvPr>
          <p:cNvSpPr/>
          <p:nvPr userDrawn="1"/>
        </p:nvSpPr>
        <p:spPr>
          <a:xfrm>
            <a:off x="0" y="0"/>
            <a:ext cx="12192000" cy="61658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3" name="Footer Placeholder 2">
            <a:extLst>
              <a:ext uri="{FF2B5EF4-FFF2-40B4-BE49-F238E27FC236}">
                <a16:creationId xmlns:a16="http://schemas.microsoft.com/office/drawing/2014/main" id="{E4DA7ED5-2024-413E-BB3D-9AE453DC687E}"/>
              </a:ext>
            </a:extLst>
          </p:cNvPr>
          <p:cNvSpPr>
            <a:spLocks noGrp="1"/>
          </p:cNvSpPr>
          <p:nvPr>
            <p:ph type="ftr" sz="quarter" idx="17"/>
          </p:nvPr>
        </p:nvSpPr>
        <p:spPr>
          <a:xfrm>
            <a:off x="696000" y="6409200"/>
            <a:ext cx="8138160" cy="108000"/>
          </a:xfrm>
        </p:spPr>
        <p:txBody>
          <a:bodyPr/>
          <a:lstStyle>
            <a:lvl1pPr>
              <a:defRPr sz="800"/>
            </a:lvl1pPr>
          </a:lstStyle>
          <a:p>
            <a:r>
              <a:rPr lang="en-US" dirty="0"/>
              <a:t>MCA00002890 Rev A</a:t>
            </a:r>
          </a:p>
        </p:txBody>
      </p:sp>
      <p:sp>
        <p:nvSpPr>
          <p:cNvPr id="13" name="Slide Number Placeholder 12">
            <a:extLst>
              <a:ext uri="{FF2B5EF4-FFF2-40B4-BE49-F238E27FC236}">
                <a16:creationId xmlns:a16="http://schemas.microsoft.com/office/drawing/2014/main" id="{FD19504E-B2DB-40FC-AE80-BE347A4AAC43}"/>
              </a:ext>
            </a:extLst>
          </p:cNvPr>
          <p:cNvSpPr>
            <a:spLocks noGrp="1"/>
          </p:cNvSpPr>
          <p:nvPr>
            <p:ph type="sldNum" sz="quarter" idx="18"/>
          </p:nvPr>
        </p:nvSpPr>
        <p:spPr>
          <a:xfrm>
            <a:off x="696000" y="6559200"/>
            <a:ext cx="8138160" cy="108000"/>
          </a:xfrm>
        </p:spPr>
        <p:txBody>
          <a:bodyPr/>
          <a:lstStyle>
            <a:lvl1pPr>
              <a:defRPr sz="800"/>
            </a:lvl1pPr>
          </a:lstStyle>
          <a:p>
            <a:r>
              <a:rPr lang="en-US"/>
              <a:t>Page </a:t>
            </a:r>
            <a:fld id="{C2FE92B8-3297-49BF-866E-FDAA607BBC0B}" type="slidenum">
              <a:rPr lang="en-US" smtClean="0"/>
              <a:pPr/>
              <a:t>‹#›</a:t>
            </a:fld>
            <a:endParaRPr lang="en-US" dirty="0"/>
          </a:p>
        </p:txBody>
      </p:sp>
      <p:sp>
        <p:nvSpPr>
          <p:cNvPr id="14" name="Content Placeholder 4">
            <a:extLst>
              <a:ext uri="{FF2B5EF4-FFF2-40B4-BE49-F238E27FC236}">
                <a16:creationId xmlns:a16="http://schemas.microsoft.com/office/drawing/2014/main" id="{84B4B4BB-8CF9-4E44-AF74-F38752FF5AC4}"/>
              </a:ext>
            </a:extLst>
          </p:cNvPr>
          <p:cNvSpPr>
            <a:spLocks noGrp="1"/>
          </p:cNvSpPr>
          <p:nvPr>
            <p:ph sz="quarter" idx="19"/>
          </p:nvPr>
        </p:nvSpPr>
        <p:spPr>
          <a:xfrm>
            <a:off x="696000" y="1773238"/>
            <a:ext cx="5219326" cy="4248150"/>
          </a:xfrm>
        </p:spPr>
        <p:txBody>
          <a:bodyPr/>
          <a:lstStyle/>
          <a:p>
            <a:pPr lvl="0"/>
            <a:r>
              <a:rPr lang="en-US"/>
              <a:t>Edit Master text styles</a:t>
            </a:r>
          </a:p>
          <a:p>
            <a:pPr lvl="1"/>
            <a:r>
              <a:rPr lang="en-US"/>
              <a:t>Second level</a:t>
            </a:r>
          </a:p>
          <a:p>
            <a:pPr lvl="2"/>
            <a:r>
              <a:rPr lang="en-US"/>
              <a:t>Third level</a:t>
            </a:r>
          </a:p>
        </p:txBody>
      </p:sp>
      <p:sp>
        <p:nvSpPr>
          <p:cNvPr id="15" name="Content Placeholder 4">
            <a:extLst>
              <a:ext uri="{FF2B5EF4-FFF2-40B4-BE49-F238E27FC236}">
                <a16:creationId xmlns:a16="http://schemas.microsoft.com/office/drawing/2014/main" id="{F692713A-34E6-4E38-93E0-69EA6F4AB483}"/>
              </a:ext>
            </a:extLst>
          </p:cNvPr>
          <p:cNvSpPr>
            <a:spLocks noGrp="1"/>
          </p:cNvSpPr>
          <p:nvPr>
            <p:ph sz="quarter" idx="20"/>
          </p:nvPr>
        </p:nvSpPr>
        <p:spPr>
          <a:xfrm>
            <a:off x="6277349" y="1773238"/>
            <a:ext cx="5219326" cy="4248150"/>
          </a:xfrm>
        </p:spPr>
        <p:txBody>
          <a:bodyPr/>
          <a:lstStyle/>
          <a:p>
            <a:pPr lvl="0"/>
            <a:r>
              <a:rPr lang="en-US"/>
              <a:t>Edit Master text styles</a:t>
            </a:r>
          </a:p>
          <a:p>
            <a:pPr lvl="1"/>
            <a:r>
              <a:rPr lang="en-US"/>
              <a:t>Second level</a:t>
            </a:r>
          </a:p>
          <a:p>
            <a:pPr lvl="2"/>
            <a:r>
              <a:rPr lang="en-US"/>
              <a:t>Third level</a:t>
            </a:r>
          </a:p>
        </p:txBody>
      </p:sp>
    </p:spTree>
    <p:custDataLst>
      <p:tags r:id="rId1"/>
    </p:custDataLst>
    <p:extLst>
      <p:ext uri="{BB962C8B-B14F-4D97-AF65-F5344CB8AC3E}">
        <p14:creationId xmlns:p14="http://schemas.microsoft.com/office/powerpoint/2010/main" val="410577169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3_3.12 - Heading with text bullet and picture">
    <p:spTree>
      <p:nvGrpSpPr>
        <p:cNvPr id="1" name=""/>
        <p:cNvGrpSpPr/>
        <p:nvPr/>
      </p:nvGrpSpPr>
      <p:grpSpPr>
        <a:xfrm>
          <a:off x="0" y="0"/>
          <a:ext cx="0" cy="0"/>
          <a:chOff x="0" y="0"/>
          <a:chExt cx="0" cy="0"/>
        </a:xfrm>
      </p:grpSpPr>
      <p:sp>
        <p:nvSpPr>
          <p:cNvPr id="17" name="Content Placeholder 4">
            <a:extLst>
              <a:ext uri="{FF2B5EF4-FFF2-40B4-BE49-F238E27FC236}">
                <a16:creationId xmlns:a16="http://schemas.microsoft.com/office/drawing/2014/main" id="{EBA8AC51-624D-400A-9881-7445ECC8EC27}"/>
              </a:ext>
            </a:extLst>
          </p:cNvPr>
          <p:cNvSpPr>
            <a:spLocks noGrp="1"/>
          </p:cNvSpPr>
          <p:nvPr>
            <p:ph sz="quarter" idx="19"/>
          </p:nvPr>
        </p:nvSpPr>
        <p:spPr>
          <a:xfrm>
            <a:off x="696000" y="1773238"/>
            <a:ext cx="5219326" cy="4248150"/>
          </a:xfrm>
        </p:spPr>
        <p:txBody>
          <a:bodyPr/>
          <a:lstStyle/>
          <a:p>
            <a:pPr lvl="0"/>
            <a:r>
              <a:rPr lang="en-US"/>
              <a:t>Edit Master text styles</a:t>
            </a:r>
          </a:p>
          <a:p>
            <a:pPr lvl="1"/>
            <a:r>
              <a:rPr lang="en-US"/>
              <a:t>Second level</a:t>
            </a:r>
          </a:p>
          <a:p>
            <a:pPr lvl="2"/>
            <a:r>
              <a:rPr lang="en-US"/>
              <a:t>Third level</a:t>
            </a:r>
          </a:p>
        </p:txBody>
      </p:sp>
      <p:sp>
        <p:nvSpPr>
          <p:cNvPr id="14" name="Picture Placeholder 13">
            <a:extLst>
              <a:ext uri="{FF2B5EF4-FFF2-40B4-BE49-F238E27FC236}">
                <a16:creationId xmlns:a16="http://schemas.microsoft.com/office/drawing/2014/main" id="{5AC75909-1AC1-4024-8158-7AF297D3B637}"/>
              </a:ext>
            </a:extLst>
          </p:cNvPr>
          <p:cNvSpPr>
            <a:spLocks noGrp="1"/>
          </p:cNvSpPr>
          <p:nvPr>
            <p:ph type="pic" sz="quarter" idx="15"/>
          </p:nvPr>
        </p:nvSpPr>
        <p:spPr>
          <a:xfrm>
            <a:off x="6938954" y="0"/>
            <a:ext cx="5253046" cy="5774490"/>
          </a:xfrm>
          <a:custGeom>
            <a:avLst/>
            <a:gdLst>
              <a:gd name="connsiteX0" fmla="*/ 4523770 w 5253046"/>
              <a:gd name="connsiteY0" fmla="*/ 0 h 5774490"/>
              <a:gd name="connsiteX1" fmla="*/ 5253046 w 5253046"/>
              <a:gd name="connsiteY1" fmla="*/ 0 h 5774490"/>
              <a:gd name="connsiteX2" fmla="*/ 5253046 w 5253046"/>
              <a:gd name="connsiteY2" fmla="*/ 27505 h 5774490"/>
              <a:gd name="connsiteX3" fmla="*/ 5253046 w 5253046"/>
              <a:gd name="connsiteY3" fmla="*/ 536672 h 5774490"/>
              <a:gd name="connsiteX4" fmla="*/ 5253046 w 5253046"/>
              <a:gd name="connsiteY4" fmla="*/ 4168788 h 5774490"/>
              <a:gd name="connsiteX5" fmla="*/ 2552320 w 5253046"/>
              <a:gd name="connsiteY5" fmla="*/ 5728066 h 5774490"/>
              <a:gd name="connsiteX6" fmla="*/ 2079565 w 5253046"/>
              <a:gd name="connsiteY6" fmla="*/ 5601394 h 5774490"/>
              <a:gd name="connsiteX7" fmla="*/ 46425 w 5253046"/>
              <a:gd name="connsiteY7" fmla="*/ 2079921 h 5774490"/>
              <a:gd name="connsiteX8" fmla="*/ 173097 w 5253046"/>
              <a:gd name="connsiteY8" fmla="*/ 1607167 h 5774490"/>
              <a:gd name="connsiteX9" fmla="*/ 2956765 w 5253046"/>
              <a:gd name="connsiteY9" fmla="*/ 1 h 5774490"/>
              <a:gd name="connsiteX10" fmla="*/ 4523770 w 5253046"/>
              <a:gd name="connsiteY10" fmla="*/ 1 h 577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3046" h="5774490">
                <a:moveTo>
                  <a:pt x="4523770" y="0"/>
                </a:moveTo>
                <a:lnTo>
                  <a:pt x="5253046" y="0"/>
                </a:lnTo>
                <a:lnTo>
                  <a:pt x="5253046" y="27505"/>
                </a:lnTo>
                <a:lnTo>
                  <a:pt x="5253046" y="536672"/>
                </a:lnTo>
                <a:lnTo>
                  <a:pt x="5253046" y="4168788"/>
                </a:lnTo>
                <a:lnTo>
                  <a:pt x="2552320" y="5728066"/>
                </a:lnTo>
                <a:cubicBezTo>
                  <a:pt x="2386793" y="5823634"/>
                  <a:pt x="2175134" y="5766921"/>
                  <a:pt x="2079565" y="5601394"/>
                </a:cubicBezTo>
                <a:lnTo>
                  <a:pt x="46425" y="2079921"/>
                </a:lnTo>
                <a:cubicBezTo>
                  <a:pt x="-49143" y="1914394"/>
                  <a:pt x="7570" y="1702735"/>
                  <a:pt x="173097" y="1607167"/>
                </a:cubicBezTo>
                <a:lnTo>
                  <a:pt x="2956765" y="1"/>
                </a:lnTo>
                <a:lnTo>
                  <a:pt x="4523770" y="1"/>
                </a:lnTo>
                <a:close/>
              </a:path>
            </a:pathLst>
          </a:custGeom>
          <a:blipFill>
            <a:blip r:embed="rId2"/>
            <a:stretch>
              <a:fillRect/>
            </a:stretch>
          </a:blipFill>
        </p:spPr>
        <p:txBody>
          <a:bodyPr wrap="square" tIns="576000" anchor="ctr" anchorCtr="0">
            <a:noAutofit/>
          </a:bodyPr>
          <a:lstStyle>
            <a:lvl1pPr marL="0" indent="0" algn="ctr">
              <a:buFontTx/>
              <a:buNone/>
              <a:defRPr sz="1200">
                <a:solidFill>
                  <a:schemeClr val="bg1"/>
                </a:solidFill>
              </a:defRPr>
            </a:lvl1pPr>
          </a:lstStyle>
          <a:p>
            <a:r>
              <a:rPr lang="en-US"/>
              <a:t>Click icon to add picture</a:t>
            </a:r>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a:xfrm>
            <a:off x="696000" y="412225"/>
            <a:ext cx="5220000" cy="676800"/>
          </a:xfrm>
        </p:spPr>
        <p:txBody>
          <a:bodyPr/>
          <a:lstStyle>
            <a:lvl1pPr>
              <a:lnSpc>
                <a:spcPct val="100000"/>
              </a:lnSpc>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522000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15" name="Date Placeholder 14">
            <a:extLst>
              <a:ext uri="{FF2B5EF4-FFF2-40B4-BE49-F238E27FC236}">
                <a16:creationId xmlns:a16="http://schemas.microsoft.com/office/drawing/2014/main" id="{898CD92C-5894-4207-9621-E840C9E7F0FC}"/>
              </a:ext>
            </a:extLst>
          </p:cNvPr>
          <p:cNvSpPr>
            <a:spLocks noGrp="1"/>
          </p:cNvSpPr>
          <p:nvPr>
            <p:ph type="dt" sz="half" idx="16"/>
          </p:nvPr>
        </p:nvSpPr>
        <p:spPr>
          <a:xfrm>
            <a:off x="696000" y="6408000"/>
            <a:ext cx="8640000" cy="108000"/>
          </a:xfrm>
          <a:prstGeom prst="rect">
            <a:avLst/>
          </a:prstGeom>
        </p:spPr>
        <p:txBody>
          <a:bodyPr/>
          <a:lstStyle/>
          <a:p>
            <a:fld id="{536900DF-5B2D-449C-8EDA-26A4696A76F8}" type="datetime3">
              <a:rPr lang="en-US" smtClean="0"/>
              <a:t>1 April 2024</a:t>
            </a:fld>
            <a:endParaRPr lang="en-US" dirty="0"/>
          </a:p>
        </p:txBody>
      </p:sp>
      <p:sp>
        <p:nvSpPr>
          <p:cNvPr id="19" name="Footer Placeholder 18">
            <a:extLst>
              <a:ext uri="{FF2B5EF4-FFF2-40B4-BE49-F238E27FC236}">
                <a16:creationId xmlns:a16="http://schemas.microsoft.com/office/drawing/2014/main" id="{397FA148-944F-48C7-B628-022802F2AC7A}"/>
              </a:ext>
            </a:extLst>
          </p:cNvPr>
          <p:cNvSpPr>
            <a:spLocks noGrp="1"/>
          </p:cNvSpPr>
          <p:nvPr>
            <p:ph type="ftr" sz="quarter" idx="17"/>
          </p:nvPr>
        </p:nvSpPr>
        <p:spPr/>
        <p:txBody>
          <a:bodyPr/>
          <a:lstStyle/>
          <a:p>
            <a:r>
              <a:rPr lang="en-US" dirty="0"/>
              <a:t>MCA00002890 Rev A</a:t>
            </a:r>
          </a:p>
        </p:txBody>
      </p:sp>
      <p:sp>
        <p:nvSpPr>
          <p:cNvPr id="20" name="Slide Number Placeholder 19">
            <a:extLst>
              <a:ext uri="{FF2B5EF4-FFF2-40B4-BE49-F238E27FC236}">
                <a16:creationId xmlns:a16="http://schemas.microsoft.com/office/drawing/2014/main" id="{5926AE34-13D7-4677-81A9-1224285EA8E5}"/>
              </a:ext>
            </a:extLst>
          </p:cNvPr>
          <p:cNvSpPr>
            <a:spLocks noGrp="1"/>
          </p:cNvSpPr>
          <p:nvPr>
            <p:ph type="sldNum" sz="quarter" idx="18"/>
          </p:nvPr>
        </p:nvSpPr>
        <p:spPr/>
        <p:txBody>
          <a:bodyPr/>
          <a:lstStyle/>
          <a:p>
            <a:r>
              <a:rPr lang="en-US" dirty="0"/>
              <a:t>Page </a:t>
            </a:r>
            <a:fld id="{C2FE92B8-3297-49BF-866E-FDAA607BBC0B}" type="slidenum">
              <a:rPr lang="en-US" smtClean="0"/>
              <a:pPr/>
              <a:t>‹#›</a:t>
            </a:fld>
            <a:endParaRPr lang="en-US" dirty="0"/>
          </a:p>
        </p:txBody>
      </p:sp>
    </p:spTree>
    <p:extLst>
      <p:ext uri="{BB962C8B-B14F-4D97-AF65-F5344CB8AC3E}">
        <p14:creationId xmlns:p14="http://schemas.microsoft.com/office/powerpoint/2010/main" val="257212390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3_3.13 - Heading with text bullet and picture with snow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44A6B25-FC4A-4987-9474-291CA10989BF}"/>
              </a:ext>
            </a:extLst>
          </p:cNvPr>
          <p:cNvSpPr/>
          <p:nvPr userDrawn="1"/>
        </p:nvSpPr>
        <p:spPr>
          <a:xfrm>
            <a:off x="0" y="0"/>
            <a:ext cx="12192000" cy="61658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Content Placeholder 4">
            <a:extLst>
              <a:ext uri="{FF2B5EF4-FFF2-40B4-BE49-F238E27FC236}">
                <a16:creationId xmlns:a16="http://schemas.microsoft.com/office/drawing/2014/main" id="{6B3D6906-11C8-48EF-8D5A-179C11FEEB23}"/>
              </a:ext>
            </a:extLst>
          </p:cNvPr>
          <p:cNvSpPr>
            <a:spLocks noGrp="1"/>
          </p:cNvSpPr>
          <p:nvPr>
            <p:ph sz="quarter" idx="19"/>
          </p:nvPr>
        </p:nvSpPr>
        <p:spPr>
          <a:xfrm>
            <a:off x="696000" y="1773238"/>
            <a:ext cx="5219326" cy="4248150"/>
          </a:xfrm>
        </p:spPr>
        <p:txBody>
          <a:bodyPr/>
          <a:lstStyle/>
          <a:p>
            <a:pPr lvl="0"/>
            <a:r>
              <a:rPr lang="en-US"/>
              <a:t>Edit Master text styles</a:t>
            </a:r>
          </a:p>
          <a:p>
            <a:pPr lvl="1"/>
            <a:r>
              <a:rPr lang="en-US"/>
              <a:t>Second level</a:t>
            </a:r>
          </a:p>
          <a:p>
            <a:pPr lvl="2"/>
            <a:r>
              <a:rPr lang="en-US"/>
              <a:t>Third level</a:t>
            </a:r>
          </a:p>
        </p:txBody>
      </p:sp>
      <p:sp>
        <p:nvSpPr>
          <p:cNvPr id="14" name="Picture Placeholder 13">
            <a:extLst>
              <a:ext uri="{FF2B5EF4-FFF2-40B4-BE49-F238E27FC236}">
                <a16:creationId xmlns:a16="http://schemas.microsoft.com/office/drawing/2014/main" id="{1BBAD701-AB68-46F0-B316-D316FD817603}"/>
              </a:ext>
            </a:extLst>
          </p:cNvPr>
          <p:cNvSpPr>
            <a:spLocks noGrp="1"/>
          </p:cNvSpPr>
          <p:nvPr>
            <p:ph type="pic" sz="quarter" idx="15"/>
          </p:nvPr>
        </p:nvSpPr>
        <p:spPr>
          <a:xfrm>
            <a:off x="6938954" y="2"/>
            <a:ext cx="5253046" cy="5774489"/>
          </a:xfrm>
          <a:custGeom>
            <a:avLst/>
            <a:gdLst>
              <a:gd name="connsiteX0" fmla="*/ 2956765 w 5253046"/>
              <a:gd name="connsiteY0" fmla="*/ 0 h 5774489"/>
              <a:gd name="connsiteX1" fmla="*/ 5237166 w 5253046"/>
              <a:gd name="connsiteY1" fmla="*/ 0 h 5774489"/>
              <a:gd name="connsiteX2" fmla="*/ 5253046 w 5253046"/>
              <a:gd name="connsiteY2" fmla="*/ 27504 h 5774489"/>
              <a:gd name="connsiteX3" fmla="*/ 5253046 w 5253046"/>
              <a:gd name="connsiteY3" fmla="*/ 4168787 h 5774489"/>
              <a:gd name="connsiteX4" fmla="*/ 2552320 w 5253046"/>
              <a:gd name="connsiteY4" fmla="*/ 5728065 h 5774489"/>
              <a:gd name="connsiteX5" fmla="*/ 2079565 w 5253046"/>
              <a:gd name="connsiteY5" fmla="*/ 5601393 h 5774489"/>
              <a:gd name="connsiteX6" fmla="*/ 46425 w 5253046"/>
              <a:gd name="connsiteY6" fmla="*/ 2079920 h 5774489"/>
              <a:gd name="connsiteX7" fmla="*/ 173097 w 5253046"/>
              <a:gd name="connsiteY7" fmla="*/ 1607166 h 577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3046" h="5774489">
                <a:moveTo>
                  <a:pt x="2956765" y="0"/>
                </a:moveTo>
                <a:lnTo>
                  <a:pt x="5237166" y="0"/>
                </a:lnTo>
                <a:lnTo>
                  <a:pt x="5253046" y="27504"/>
                </a:lnTo>
                <a:lnTo>
                  <a:pt x="5253046" y="4168787"/>
                </a:lnTo>
                <a:lnTo>
                  <a:pt x="2552320" y="5728065"/>
                </a:lnTo>
                <a:cubicBezTo>
                  <a:pt x="2386793" y="5823633"/>
                  <a:pt x="2175134" y="5766920"/>
                  <a:pt x="2079565" y="5601393"/>
                </a:cubicBezTo>
                <a:lnTo>
                  <a:pt x="46425" y="2079920"/>
                </a:lnTo>
                <a:cubicBezTo>
                  <a:pt x="-49143" y="1914393"/>
                  <a:pt x="7570" y="1702734"/>
                  <a:pt x="173097" y="1607166"/>
                </a:cubicBezTo>
                <a:close/>
              </a:path>
            </a:pathLst>
          </a:custGeom>
          <a:blipFill>
            <a:blip r:embed="rId2"/>
            <a:stretch>
              <a:fillRect/>
            </a:stretch>
          </a:blipFill>
        </p:spPr>
        <p:txBody>
          <a:bodyPr wrap="square" tIns="576000" anchor="ctr" anchorCtr="0">
            <a:noAutofit/>
          </a:bodyPr>
          <a:lstStyle>
            <a:lvl1pPr marL="0" indent="0" algn="ctr">
              <a:buFontTx/>
              <a:buNone/>
              <a:defRPr sz="1200">
                <a:solidFill>
                  <a:schemeClr val="bg1"/>
                </a:solidFill>
              </a:defRPr>
            </a:lvl1pPr>
          </a:lstStyle>
          <a:p>
            <a:r>
              <a:rPr lang="en-US"/>
              <a:t>Click icon to add picture</a:t>
            </a:r>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a:xfrm>
            <a:off x="696000" y="412225"/>
            <a:ext cx="5220000" cy="676800"/>
          </a:xfrm>
        </p:spPr>
        <p:txBody>
          <a:bodyPr/>
          <a:lstStyle>
            <a:lvl1pPr>
              <a:lnSpc>
                <a:spcPct val="100000"/>
              </a:lnSpc>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522000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8" name="Date Placeholder 7">
            <a:extLst>
              <a:ext uri="{FF2B5EF4-FFF2-40B4-BE49-F238E27FC236}">
                <a16:creationId xmlns:a16="http://schemas.microsoft.com/office/drawing/2014/main" id="{707DE5C8-9B52-4332-A89D-35E571648324}"/>
              </a:ext>
            </a:extLst>
          </p:cNvPr>
          <p:cNvSpPr>
            <a:spLocks noGrp="1"/>
          </p:cNvSpPr>
          <p:nvPr>
            <p:ph type="dt" sz="half" idx="16"/>
          </p:nvPr>
        </p:nvSpPr>
        <p:spPr>
          <a:xfrm>
            <a:off x="696000" y="6408000"/>
            <a:ext cx="8640000" cy="108000"/>
          </a:xfrm>
          <a:prstGeom prst="rect">
            <a:avLst/>
          </a:prstGeom>
        </p:spPr>
        <p:txBody>
          <a:bodyPr/>
          <a:lstStyle/>
          <a:p>
            <a:fld id="{79B4E049-074A-493C-868D-9AFBF0C00F66}" type="datetime3">
              <a:rPr lang="en-US" smtClean="0"/>
              <a:t>1 April 2024</a:t>
            </a:fld>
            <a:endParaRPr lang="en-US" dirty="0"/>
          </a:p>
        </p:txBody>
      </p:sp>
      <p:sp>
        <p:nvSpPr>
          <p:cNvPr id="15" name="Footer Placeholder 14">
            <a:extLst>
              <a:ext uri="{FF2B5EF4-FFF2-40B4-BE49-F238E27FC236}">
                <a16:creationId xmlns:a16="http://schemas.microsoft.com/office/drawing/2014/main" id="{D8968C54-7C67-47F5-B33C-42A8E40B3296}"/>
              </a:ext>
            </a:extLst>
          </p:cNvPr>
          <p:cNvSpPr>
            <a:spLocks noGrp="1"/>
          </p:cNvSpPr>
          <p:nvPr>
            <p:ph type="ftr" sz="quarter" idx="17"/>
          </p:nvPr>
        </p:nvSpPr>
        <p:spPr/>
        <p:txBody>
          <a:bodyPr/>
          <a:lstStyle/>
          <a:p>
            <a:r>
              <a:rPr lang="en-US" dirty="0"/>
              <a:t>MCA00002890 Rev A</a:t>
            </a:r>
          </a:p>
        </p:txBody>
      </p:sp>
      <p:sp>
        <p:nvSpPr>
          <p:cNvPr id="16" name="Slide Number Placeholder 15">
            <a:extLst>
              <a:ext uri="{FF2B5EF4-FFF2-40B4-BE49-F238E27FC236}">
                <a16:creationId xmlns:a16="http://schemas.microsoft.com/office/drawing/2014/main" id="{F430A758-BC26-4A81-B678-8E6CE588F82B}"/>
              </a:ext>
            </a:extLst>
          </p:cNvPr>
          <p:cNvSpPr>
            <a:spLocks noGrp="1"/>
          </p:cNvSpPr>
          <p:nvPr>
            <p:ph type="sldNum" sz="quarter" idx="18"/>
          </p:nvPr>
        </p:nvSpPr>
        <p:spPr/>
        <p:txBody>
          <a:bodyPr/>
          <a:lstStyle/>
          <a:p>
            <a:r>
              <a:rPr lang="en-US" dirty="0"/>
              <a:t>Page </a:t>
            </a:r>
            <a:fld id="{C2FE92B8-3297-49BF-866E-FDAA607BBC0B}" type="slidenum">
              <a:rPr lang="en-US" smtClean="0"/>
              <a:pPr/>
              <a:t>‹#›</a:t>
            </a:fld>
            <a:endParaRPr lang="en-US" dirty="0"/>
          </a:p>
        </p:txBody>
      </p:sp>
    </p:spTree>
    <p:extLst>
      <p:ext uri="{BB962C8B-B14F-4D97-AF65-F5344CB8AC3E}">
        <p14:creationId xmlns:p14="http://schemas.microsoft.com/office/powerpoint/2010/main" val="301817369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3_3.14 - Heading with text bullet and picture with blue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44A6B25-FC4A-4987-9474-291CA10989BF}"/>
              </a:ext>
            </a:extLst>
          </p:cNvPr>
          <p:cNvSpPr/>
          <p:nvPr userDrawn="1"/>
        </p:nvSpPr>
        <p:spPr>
          <a:xfrm>
            <a:off x="0" y="0"/>
            <a:ext cx="12192000" cy="61658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4">
            <a:extLst>
              <a:ext uri="{FF2B5EF4-FFF2-40B4-BE49-F238E27FC236}">
                <a16:creationId xmlns:a16="http://schemas.microsoft.com/office/drawing/2014/main" id="{A4727D2C-68A2-4036-B1F5-6E338BAB3ED6}"/>
              </a:ext>
            </a:extLst>
          </p:cNvPr>
          <p:cNvSpPr>
            <a:spLocks noGrp="1"/>
          </p:cNvSpPr>
          <p:nvPr>
            <p:ph sz="quarter" idx="19"/>
          </p:nvPr>
        </p:nvSpPr>
        <p:spPr>
          <a:xfrm>
            <a:off x="696000" y="1773238"/>
            <a:ext cx="5219326" cy="4248150"/>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Edit Master text styles</a:t>
            </a:r>
          </a:p>
          <a:p>
            <a:pPr lvl="1"/>
            <a:r>
              <a:rPr lang="en-US"/>
              <a:t>Second level</a:t>
            </a:r>
          </a:p>
          <a:p>
            <a:pPr lvl="2"/>
            <a:r>
              <a:rPr lang="en-US"/>
              <a:t>Third level</a:t>
            </a:r>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a:xfrm>
            <a:off x="696000" y="412225"/>
            <a:ext cx="5220000" cy="676800"/>
          </a:xfrm>
        </p:spPr>
        <p:txBody>
          <a:bodyPr/>
          <a:lstStyle>
            <a:lvl1pPr>
              <a:lnSpc>
                <a:spcPct val="100000"/>
              </a:lnSpc>
              <a:defRPr>
                <a:solidFill>
                  <a:schemeClr val="bg1"/>
                </a:solidFill>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5220000" cy="345600"/>
          </a:xfrm>
        </p:spPr>
        <p:txBody>
          <a:bodyPr wrap="none"/>
          <a:lstStyle>
            <a:lvl1pPr marL="0" indent="0">
              <a:spcBef>
                <a:spcPts val="0"/>
              </a:spcBef>
              <a:buFontTx/>
              <a:buNone/>
              <a:defRPr sz="2000">
                <a:solidFill>
                  <a:schemeClr val="bg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15" name="Picture Placeholder 14">
            <a:extLst>
              <a:ext uri="{FF2B5EF4-FFF2-40B4-BE49-F238E27FC236}">
                <a16:creationId xmlns:a16="http://schemas.microsoft.com/office/drawing/2014/main" id="{85DA3AAA-78F0-47D5-B932-B2997E8EED93}"/>
              </a:ext>
            </a:extLst>
          </p:cNvPr>
          <p:cNvSpPr>
            <a:spLocks noGrp="1"/>
          </p:cNvSpPr>
          <p:nvPr>
            <p:ph type="pic" sz="quarter" idx="15"/>
          </p:nvPr>
        </p:nvSpPr>
        <p:spPr>
          <a:xfrm>
            <a:off x="6938954" y="0"/>
            <a:ext cx="5253046" cy="5774489"/>
          </a:xfrm>
          <a:custGeom>
            <a:avLst/>
            <a:gdLst>
              <a:gd name="connsiteX0" fmla="*/ 2956765 w 5253046"/>
              <a:gd name="connsiteY0" fmla="*/ 0 h 5774489"/>
              <a:gd name="connsiteX1" fmla="*/ 3930431 w 5253046"/>
              <a:gd name="connsiteY1" fmla="*/ 0 h 5774489"/>
              <a:gd name="connsiteX2" fmla="*/ 5237166 w 5253046"/>
              <a:gd name="connsiteY2" fmla="*/ 0 h 5774489"/>
              <a:gd name="connsiteX3" fmla="*/ 5253046 w 5253046"/>
              <a:gd name="connsiteY3" fmla="*/ 0 h 5774489"/>
              <a:gd name="connsiteX4" fmla="*/ 5253046 w 5253046"/>
              <a:gd name="connsiteY4" fmla="*/ 27504 h 5774489"/>
              <a:gd name="connsiteX5" fmla="*/ 5253046 w 5253046"/>
              <a:gd name="connsiteY5" fmla="*/ 1289957 h 5774489"/>
              <a:gd name="connsiteX6" fmla="*/ 5253046 w 5253046"/>
              <a:gd name="connsiteY6" fmla="*/ 4168787 h 5774489"/>
              <a:gd name="connsiteX7" fmla="*/ 2552320 w 5253046"/>
              <a:gd name="connsiteY7" fmla="*/ 5728065 h 5774489"/>
              <a:gd name="connsiteX8" fmla="*/ 2079565 w 5253046"/>
              <a:gd name="connsiteY8" fmla="*/ 5601393 h 5774489"/>
              <a:gd name="connsiteX9" fmla="*/ 46425 w 5253046"/>
              <a:gd name="connsiteY9" fmla="*/ 2079920 h 5774489"/>
              <a:gd name="connsiteX10" fmla="*/ 173097 w 5253046"/>
              <a:gd name="connsiteY10" fmla="*/ 1607166 h 577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3046" h="5774489">
                <a:moveTo>
                  <a:pt x="2956765" y="0"/>
                </a:moveTo>
                <a:lnTo>
                  <a:pt x="3930431" y="0"/>
                </a:lnTo>
                <a:lnTo>
                  <a:pt x="5237166" y="0"/>
                </a:lnTo>
                <a:lnTo>
                  <a:pt x="5253046" y="0"/>
                </a:lnTo>
                <a:lnTo>
                  <a:pt x="5253046" y="27504"/>
                </a:lnTo>
                <a:lnTo>
                  <a:pt x="5253046" y="1289957"/>
                </a:lnTo>
                <a:lnTo>
                  <a:pt x="5253046" y="4168787"/>
                </a:lnTo>
                <a:lnTo>
                  <a:pt x="2552320" y="5728065"/>
                </a:lnTo>
                <a:cubicBezTo>
                  <a:pt x="2386793" y="5823633"/>
                  <a:pt x="2175134" y="5766920"/>
                  <a:pt x="2079565" y="5601393"/>
                </a:cubicBezTo>
                <a:lnTo>
                  <a:pt x="46425" y="2079920"/>
                </a:lnTo>
                <a:cubicBezTo>
                  <a:pt x="-49143" y="1914393"/>
                  <a:pt x="7570" y="1702734"/>
                  <a:pt x="173097" y="1607166"/>
                </a:cubicBezTo>
                <a:close/>
              </a:path>
            </a:pathLst>
          </a:custGeom>
          <a:blipFill>
            <a:blip r:embed="rId2"/>
            <a:stretch>
              <a:fillRect/>
            </a:stretch>
          </a:blipFill>
        </p:spPr>
        <p:txBody>
          <a:bodyPr wrap="square" tIns="576000" anchor="ctr" anchorCtr="0">
            <a:noAutofit/>
          </a:bodyPr>
          <a:lstStyle>
            <a:lvl1pPr marL="0" indent="0" algn="ctr">
              <a:buFontTx/>
              <a:buNone/>
              <a:defRPr sz="1200">
                <a:solidFill>
                  <a:schemeClr val="bg1"/>
                </a:solidFill>
              </a:defRPr>
            </a:lvl1pPr>
          </a:lstStyle>
          <a:p>
            <a:r>
              <a:rPr lang="en-US"/>
              <a:t>Click icon to add picture</a:t>
            </a:r>
          </a:p>
        </p:txBody>
      </p:sp>
      <p:sp>
        <p:nvSpPr>
          <p:cNvPr id="2" name="Date Placeholder 1">
            <a:extLst>
              <a:ext uri="{FF2B5EF4-FFF2-40B4-BE49-F238E27FC236}">
                <a16:creationId xmlns:a16="http://schemas.microsoft.com/office/drawing/2014/main" id="{C738F9CE-F48B-41E0-BCF8-E8ACF7F4CC01}"/>
              </a:ext>
            </a:extLst>
          </p:cNvPr>
          <p:cNvSpPr>
            <a:spLocks noGrp="1"/>
          </p:cNvSpPr>
          <p:nvPr>
            <p:ph type="dt" sz="half" idx="16"/>
          </p:nvPr>
        </p:nvSpPr>
        <p:spPr>
          <a:xfrm>
            <a:off x="696000" y="6408000"/>
            <a:ext cx="8640000" cy="108000"/>
          </a:xfrm>
          <a:prstGeom prst="rect">
            <a:avLst/>
          </a:prstGeom>
        </p:spPr>
        <p:txBody>
          <a:bodyPr/>
          <a:lstStyle/>
          <a:p>
            <a:fld id="{562B323E-A8EB-4293-868E-EEB47F42664B}" type="datetime3">
              <a:rPr lang="en-US" smtClean="0"/>
              <a:t>1 April 2024</a:t>
            </a:fld>
            <a:endParaRPr lang="en-US" dirty="0"/>
          </a:p>
        </p:txBody>
      </p:sp>
      <p:sp>
        <p:nvSpPr>
          <p:cNvPr id="3" name="Footer Placeholder 2">
            <a:extLst>
              <a:ext uri="{FF2B5EF4-FFF2-40B4-BE49-F238E27FC236}">
                <a16:creationId xmlns:a16="http://schemas.microsoft.com/office/drawing/2014/main" id="{00242717-EB3B-433A-8A7B-3ED125B9FD4A}"/>
              </a:ext>
            </a:extLst>
          </p:cNvPr>
          <p:cNvSpPr>
            <a:spLocks noGrp="1"/>
          </p:cNvSpPr>
          <p:nvPr>
            <p:ph type="ftr" sz="quarter" idx="17"/>
          </p:nvPr>
        </p:nvSpPr>
        <p:spPr/>
        <p:txBody>
          <a:bodyPr/>
          <a:lstStyle/>
          <a:p>
            <a:r>
              <a:rPr lang="en-US" dirty="0"/>
              <a:t>MCA00002890 Rev A</a:t>
            </a:r>
          </a:p>
        </p:txBody>
      </p:sp>
      <p:sp>
        <p:nvSpPr>
          <p:cNvPr id="8" name="Slide Number Placeholder 7">
            <a:extLst>
              <a:ext uri="{FF2B5EF4-FFF2-40B4-BE49-F238E27FC236}">
                <a16:creationId xmlns:a16="http://schemas.microsoft.com/office/drawing/2014/main" id="{6E50CACE-D412-449F-A5A3-A1FB0A6E0AC5}"/>
              </a:ext>
            </a:extLst>
          </p:cNvPr>
          <p:cNvSpPr>
            <a:spLocks noGrp="1"/>
          </p:cNvSpPr>
          <p:nvPr>
            <p:ph type="sldNum" sz="quarter" idx="18"/>
          </p:nvPr>
        </p:nvSpPr>
        <p:spPr/>
        <p:txBody>
          <a:bodyPr/>
          <a:lstStyle/>
          <a:p>
            <a:r>
              <a:rPr lang="en-US" dirty="0"/>
              <a:t>Page </a:t>
            </a:r>
            <a:fld id="{C2FE92B8-3297-49BF-866E-FDAA607BBC0B}" type="slidenum">
              <a:rPr lang="en-US" smtClean="0"/>
              <a:pPr/>
              <a:t>‹#›</a:t>
            </a:fld>
            <a:endParaRPr lang="en-US" dirty="0"/>
          </a:p>
        </p:txBody>
      </p:sp>
    </p:spTree>
    <p:extLst>
      <p:ext uri="{BB962C8B-B14F-4D97-AF65-F5344CB8AC3E}">
        <p14:creationId xmlns:p14="http://schemas.microsoft.com/office/powerpoint/2010/main" val="12796492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3_3.14 - Fullscreen pictur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B5B5DA41-82D4-40C7-B4BD-CF94860CACF2}"/>
              </a:ext>
            </a:extLst>
          </p:cNvPr>
          <p:cNvSpPr>
            <a:spLocks noGrp="1"/>
          </p:cNvSpPr>
          <p:nvPr>
            <p:ph type="pic" sz="quarter" idx="15"/>
          </p:nvPr>
        </p:nvSpPr>
        <p:spPr>
          <a:xfrm>
            <a:off x="0" y="0"/>
            <a:ext cx="12192000" cy="6165850"/>
          </a:xfrm>
          <a:solidFill>
            <a:schemeClr val="accent2"/>
          </a:solidFill>
        </p:spPr>
        <p:txBody>
          <a:bodyPr tIns="576000" anchor="ctr" anchorCtr="0"/>
          <a:lstStyle>
            <a:lvl1pPr marL="0" indent="0" algn="ctr">
              <a:buFontTx/>
              <a:buNone/>
              <a:defRPr sz="1200">
                <a:solidFill>
                  <a:schemeClr val="bg1"/>
                </a:solidFill>
              </a:defRPr>
            </a:lvl1pPr>
          </a:lstStyle>
          <a:p>
            <a:r>
              <a:rPr lang="en-US"/>
              <a:t>Click icon to add picture</a:t>
            </a:r>
          </a:p>
        </p:txBody>
      </p:sp>
      <p:sp>
        <p:nvSpPr>
          <p:cNvPr id="2" name="Date Placeholder 1">
            <a:extLst>
              <a:ext uri="{FF2B5EF4-FFF2-40B4-BE49-F238E27FC236}">
                <a16:creationId xmlns:a16="http://schemas.microsoft.com/office/drawing/2014/main" id="{2F810618-8154-4904-9138-C609BA8F0550}"/>
              </a:ext>
            </a:extLst>
          </p:cNvPr>
          <p:cNvSpPr>
            <a:spLocks noGrp="1"/>
          </p:cNvSpPr>
          <p:nvPr>
            <p:ph type="dt" sz="half" idx="16"/>
          </p:nvPr>
        </p:nvSpPr>
        <p:spPr>
          <a:xfrm>
            <a:off x="696000" y="6408000"/>
            <a:ext cx="8640000" cy="108000"/>
          </a:xfrm>
          <a:prstGeom prst="rect">
            <a:avLst/>
          </a:prstGeom>
        </p:spPr>
        <p:txBody>
          <a:bodyPr/>
          <a:lstStyle/>
          <a:p>
            <a:fld id="{0CA1595B-5DF5-41A4-85D9-BFEF2F0EF792}" type="datetime3">
              <a:rPr lang="en-US" smtClean="0"/>
              <a:t>1 April 2024</a:t>
            </a:fld>
            <a:endParaRPr lang="en-US" dirty="0"/>
          </a:p>
        </p:txBody>
      </p:sp>
      <p:sp>
        <p:nvSpPr>
          <p:cNvPr id="3" name="Footer Placeholder 2">
            <a:extLst>
              <a:ext uri="{FF2B5EF4-FFF2-40B4-BE49-F238E27FC236}">
                <a16:creationId xmlns:a16="http://schemas.microsoft.com/office/drawing/2014/main" id="{26A2CD14-62A3-4DF2-97BF-7EE215FC9875}"/>
              </a:ext>
            </a:extLst>
          </p:cNvPr>
          <p:cNvSpPr>
            <a:spLocks noGrp="1"/>
          </p:cNvSpPr>
          <p:nvPr>
            <p:ph type="ftr" sz="quarter" idx="17"/>
          </p:nvPr>
        </p:nvSpPr>
        <p:spPr/>
        <p:txBody>
          <a:bodyPr/>
          <a:lstStyle/>
          <a:p>
            <a:r>
              <a:rPr lang="en-US" dirty="0"/>
              <a:t>MCA00002890 Rev A</a:t>
            </a:r>
          </a:p>
        </p:txBody>
      </p:sp>
      <p:sp>
        <p:nvSpPr>
          <p:cNvPr id="8" name="Slide Number Placeholder 7">
            <a:extLst>
              <a:ext uri="{FF2B5EF4-FFF2-40B4-BE49-F238E27FC236}">
                <a16:creationId xmlns:a16="http://schemas.microsoft.com/office/drawing/2014/main" id="{E0253135-58C2-4EB1-B89D-C6418890CBDD}"/>
              </a:ext>
            </a:extLst>
          </p:cNvPr>
          <p:cNvSpPr>
            <a:spLocks noGrp="1"/>
          </p:cNvSpPr>
          <p:nvPr>
            <p:ph type="sldNum" sz="quarter" idx="18"/>
          </p:nvPr>
        </p:nvSpPr>
        <p:spPr/>
        <p:txBody>
          <a:bodyPr/>
          <a:lstStyle/>
          <a:p>
            <a:r>
              <a:rPr lang="en-US" dirty="0"/>
              <a:t>Page </a:t>
            </a:r>
            <a:fld id="{C2FE92B8-3297-49BF-866E-FDAA607BBC0B}" type="slidenum">
              <a:rPr lang="en-US" smtClean="0"/>
              <a:pPr/>
              <a:t>‹#›</a:t>
            </a:fld>
            <a:endParaRPr lang="en-US" dirty="0"/>
          </a:p>
        </p:txBody>
      </p:sp>
    </p:spTree>
    <p:extLst>
      <p:ext uri="{BB962C8B-B14F-4D97-AF65-F5344CB8AC3E}">
        <p14:creationId xmlns:p14="http://schemas.microsoft.com/office/powerpoint/2010/main" val="351981471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3_3.15 - Heading fullscreen picture for light pictures">
    <p:spTree>
      <p:nvGrpSpPr>
        <p:cNvPr id="1" name=""/>
        <p:cNvGrpSpPr/>
        <p:nvPr/>
      </p:nvGrpSpPr>
      <p:grpSpPr>
        <a:xfrm>
          <a:off x="0" y="0"/>
          <a:ext cx="0" cy="0"/>
          <a:chOff x="0" y="0"/>
          <a:chExt cx="0" cy="0"/>
        </a:xfrm>
      </p:grpSpPr>
      <p:sp>
        <p:nvSpPr>
          <p:cNvPr id="9" name="Picture Placeholder 16">
            <a:extLst>
              <a:ext uri="{FF2B5EF4-FFF2-40B4-BE49-F238E27FC236}">
                <a16:creationId xmlns:a16="http://schemas.microsoft.com/office/drawing/2014/main" id="{AC1159C5-8F9A-4CBA-8831-FB8CC34B5934}"/>
              </a:ext>
            </a:extLst>
          </p:cNvPr>
          <p:cNvSpPr>
            <a:spLocks noGrp="1"/>
          </p:cNvSpPr>
          <p:nvPr>
            <p:ph type="pic" sz="quarter" idx="15"/>
          </p:nvPr>
        </p:nvSpPr>
        <p:spPr>
          <a:xfrm>
            <a:off x="0" y="0"/>
            <a:ext cx="12192000" cy="6165850"/>
          </a:xfrm>
          <a:solidFill>
            <a:schemeClr val="bg2"/>
          </a:solidFill>
        </p:spPr>
        <p:txBody>
          <a:bodyPr tIns="576000" anchor="ctr" anchorCtr="0"/>
          <a:lstStyle>
            <a:lvl1pPr marL="0" indent="0" algn="ctr">
              <a:buFontTx/>
              <a:buNone/>
              <a:defRPr sz="1200">
                <a:solidFill>
                  <a:schemeClr val="tx1"/>
                </a:solidFill>
              </a:defRPr>
            </a:lvl1pPr>
          </a:lstStyle>
          <a:p>
            <a:r>
              <a:rPr lang="en-US"/>
              <a:t>Click icon to add picture</a:t>
            </a:r>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2" name="Date Placeholder 1">
            <a:extLst>
              <a:ext uri="{FF2B5EF4-FFF2-40B4-BE49-F238E27FC236}">
                <a16:creationId xmlns:a16="http://schemas.microsoft.com/office/drawing/2014/main" id="{9FDE74DD-7803-482B-B87C-DA73C8676CF7}"/>
              </a:ext>
            </a:extLst>
          </p:cNvPr>
          <p:cNvSpPr>
            <a:spLocks noGrp="1"/>
          </p:cNvSpPr>
          <p:nvPr>
            <p:ph type="dt" sz="half" idx="16"/>
          </p:nvPr>
        </p:nvSpPr>
        <p:spPr>
          <a:xfrm>
            <a:off x="696000" y="6408000"/>
            <a:ext cx="8640000" cy="108000"/>
          </a:xfrm>
          <a:prstGeom prst="rect">
            <a:avLst/>
          </a:prstGeom>
        </p:spPr>
        <p:txBody>
          <a:bodyPr/>
          <a:lstStyle/>
          <a:p>
            <a:fld id="{D3732888-58E3-49BD-8333-BF485896A84C}" type="datetime3">
              <a:rPr lang="en-US" smtClean="0"/>
              <a:t>1 April 2024</a:t>
            </a:fld>
            <a:endParaRPr lang="en-US" dirty="0"/>
          </a:p>
        </p:txBody>
      </p:sp>
      <p:sp>
        <p:nvSpPr>
          <p:cNvPr id="3" name="Footer Placeholder 2">
            <a:extLst>
              <a:ext uri="{FF2B5EF4-FFF2-40B4-BE49-F238E27FC236}">
                <a16:creationId xmlns:a16="http://schemas.microsoft.com/office/drawing/2014/main" id="{63B0DE45-8C73-45FE-A00A-69B1A2FED74B}"/>
              </a:ext>
            </a:extLst>
          </p:cNvPr>
          <p:cNvSpPr>
            <a:spLocks noGrp="1"/>
          </p:cNvSpPr>
          <p:nvPr>
            <p:ph type="ftr" sz="quarter" idx="17"/>
          </p:nvPr>
        </p:nvSpPr>
        <p:spPr/>
        <p:txBody>
          <a:bodyPr/>
          <a:lstStyle/>
          <a:p>
            <a:r>
              <a:rPr lang="en-US" dirty="0"/>
              <a:t>MCA00002890 Rev A</a:t>
            </a:r>
          </a:p>
        </p:txBody>
      </p:sp>
      <p:sp>
        <p:nvSpPr>
          <p:cNvPr id="11" name="Slide Number Placeholder 10">
            <a:extLst>
              <a:ext uri="{FF2B5EF4-FFF2-40B4-BE49-F238E27FC236}">
                <a16:creationId xmlns:a16="http://schemas.microsoft.com/office/drawing/2014/main" id="{BD3BFC02-B4DD-415E-BE80-4B9B909213AC}"/>
              </a:ext>
            </a:extLst>
          </p:cNvPr>
          <p:cNvSpPr>
            <a:spLocks noGrp="1"/>
          </p:cNvSpPr>
          <p:nvPr>
            <p:ph type="sldNum" sz="quarter" idx="18"/>
          </p:nvPr>
        </p:nvSpPr>
        <p:spPr/>
        <p:txBody>
          <a:bodyPr/>
          <a:lstStyle/>
          <a:p>
            <a:r>
              <a:rPr lang="en-US" dirty="0"/>
              <a:t>Page </a:t>
            </a:r>
            <a:fld id="{C2FE92B8-3297-49BF-866E-FDAA607BBC0B}" type="slidenum">
              <a:rPr lang="en-US" smtClean="0"/>
              <a:pPr/>
              <a:t>‹#›</a:t>
            </a:fld>
            <a:endParaRPr lang="en-US" dirty="0"/>
          </a:p>
        </p:txBody>
      </p:sp>
    </p:spTree>
    <p:extLst>
      <p:ext uri="{BB962C8B-B14F-4D97-AF65-F5344CB8AC3E}">
        <p14:creationId xmlns:p14="http://schemas.microsoft.com/office/powerpoint/2010/main" val="426716666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3_3.16 - Heading fullscreen picture for dark pictures">
    <p:spTree>
      <p:nvGrpSpPr>
        <p:cNvPr id="1" name=""/>
        <p:cNvGrpSpPr/>
        <p:nvPr/>
      </p:nvGrpSpPr>
      <p:grpSpPr>
        <a:xfrm>
          <a:off x="0" y="0"/>
          <a:ext cx="0" cy="0"/>
          <a:chOff x="0" y="0"/>
          <a:chExt cx="0" cy="0"/>
        </a:xfrm>
      </p:grpSpPr>
      <p:sp>
        <p:nvSpPr>
          <p:cNvPr id="9" name="Picture Placeholder 16">
            <a:extLst>
              <a:ext uri="{FF2B5EF4-FFF2-40B4-BE49-F238E27FC236}">
                <a16:creationId xmlns:a16="http://schemas.microsoft.com/office/drawing/2014/main" id="{AC1159C5-8F9A-4CBA-8831-FB8CC34B5934}"/>
              </a:ext>
            </a:extLst>
          </p:cNvPr>
          <p:cNvSpPr>
            <a:spLocks noGrp="1"/>
          </p:cNvSpPr>
          <p:nvPr>
            <p:ph type="pic" sz="quarter" idx="15"/>
          </p:nvPr>
        </p:nvSpPr>
        <p:spPr>
          <a:xfrm>
            <a:off x="0" y="0"/>
            <a:ext cx="12192000" cy="6165850"/>
          </a:xfrm>
          <a:solidFill>
            <a:schemeClr val="accent2"/>
          </a:solidFill>
        </p:spPr>
        <p:txBody>
          <a:bodyPr tIns="576000" anchor="ctr" anchorCtr="0"/>
          <a:lstStyle>
            <a:lvl1pPr marL="0" indent="0" algn="ctr">
              <a:buFontTx/>
              <a:buNone/>
              <a:defRPr sz="1200">
                <a:solidFill>
                  <a:schemeClr val="bg1"/>
                </a:solidFill>
              </a:defRPr>
            </a:lvl1pPr>
          </a:lstStyle>
          <a:p>
            <a:r>
              <a:rPr lang="en-US"/>
              <a:t>Click icon to add picture</a:t>
            </a:r>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solidFill>
                  <a:schemeClr val="bg1"/>
                </a:solidFill>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solidFill>
                  <a:schemeClr val="bg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2" name="Date Placeholder 1">
            <a:extLst>
              <a:ext uri="{FF2B5EF4-FFF2-40B4-BE49-F238E27FC236}">
                <a16:creationId xmlns:a16="http://schemas.microsoft.com/office/drawing/2014/main" id="{035FBEC4-59F5-47B8-B3F3-38CB922D0E59}"/>
              </a:ext>
            </a:extLst>
          </p:cNvPr>
          <p:cNvSpPr>
            <a:spLocks noGrp="1"/>
          </p:cNvSpPr>
          <p:nvPr>
            <p:ph type="dt" sz="half" idx="16"/>
          </p:nvPr>
        </p:nvSpPr>
        <p:spPr>
          <a:xfrm>
            <a:off x="696000" y="6408000"/>
            <a:ext cx="8640000" cy="108000"/>
          </a:xfrm>
          <a:prstGeom prst="rect">
            <a:avLst/>
          </a:prstGeom>
        </p:spPr>
        <p:txBody>
          <a:bodyPr/>
          <a:lstStyle/>
          <a:p>
            <a:fld id="{399CC576-BFDB-49C8-BE06-EE6D4976CACC}" type="datetime3">
              <a:rPr lang="en-US" smtClean="0"/>
              <a:t>1 April 2024</a:t>
            </a:fld>
            <a:endParaRPr lang="en-US" dirty="0"/>
          </a:p>
        </p:txBody>
      </p:sp>
      <p:sp>
        <p:nvSpPr>
          <p:cNvPr id="3" name="Footer Placeholder 2">
            <a:extLst>
              <a:ext uri="{FF2B5EF4-FFF2-40B4-BE49-F238E27FC236}">
                <a16:creationId xmlns:a16="http://schemas.microsoft.com/office/drawing/2014/main" id="{DAE245F7-3C81-43CD-8F57-094ADB4F666C}"/>
              </a:ext>
            </a:extLst>
          </p:cNvPr>
          <p:cNvSpPr>
            <a:spLocks noGrp="1"/>
          </p:cNvSpPr>
          <p:nvPr>
            <p:ph type="ftr" sz="quarter" idx="17"/>
          </p:nvPr>
        </p:nvSpPr>
        <p:spPr/>
        <p:txBody>
          <a:bodyPr/>
          <a:lstStyle/>
          <a:p>
            <a:r>
              <a:rPr lang="en-US" dirty="0"/>
              <a:t>MCA00002890 Rev A</a:t>
            </a:r>
          </a:p>
        </p:txBody>
      </p:sp>
      <p:sp>
        <p:nvSpPr>
          <p:cNvPr id="8" name="Slide Number Placeholder 7">
            <a:extLst>
              <a:ext uri="{FF2B5EF4-FFF2-40B4-BE49-F238E27FC236}">
                <a16:creationId xmlns:a16="http://schemas.microsoft.com/office/drawing/2014/main" id="{0CB09AD5-0668-4482-8312-770FE726D70E}"/>
              </a:ext>
            </a:extLst>
          </p:cNvPr>
          <p:cNvSpPr>
            <a:spLocks noGrp="1"/>
          </p:cNvSpPr>
          <p:nvPr>
            <p:ph type="sldNum" sz="quarter" idx="18"/>
          </p:nvPr>
        </p:nvSpPr>
        <p:spPr/>
        <p:txBody>
          <a:bodyPr/>
          <a:lstStyle/>
          <a:p>
            <a:r>
              <a:rPr lang="en-US" dirty="0"/>
              <a:t>Page </a:t>
            </a:r>
            <a:fld id="{C2FE92B8-3297-49BF-866E-FDAA607BBC0B}" type="slidenum">
              <a:rPr lang="en-US" smtClean="0"/>
              <a:pPr/>
              <a:t>‹#›</a:t>
            </a:fld>
            <a:endParaRPr lang="en-US" dirty="0"/>
          </a:p>
        </p:txBody>
      </p:sp>
    </p:spTree>
    <p:extLst>
      <p:ext uri="{BB962C8B-B14F-4D97-AF65-F5344CB8AC3E}">
        <p14:creationId xmlns:p14="http://schemas.microsoft.com/office/powerpoint/2010/main" val="126344776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3_3.17 - Heading and bullet text on fullscreen for light picture">
    <p:spTree>
      <p:nvGrpSpPr>
        <p:cNvPr id="1" name=""/>
        <p:cNvGrpSpPr/>
        <p:nvPr/>
      </p:nvGrpSpPr>
      <p:grpSpPr>
        <a:xfrm>
          <a:off x="0" y="0"/>
          <a:ext cx="0" cy="0"/>
          <a:chOff x="0" y="0"/>
          <a:chExt cx="0" cy="0"/>
        </a:xfrm>
      </p:grpSpPr>
      <p:sp>
        <p:nvSpPr>
          <p:cNvPr id="9" name="Picture Placeholder 16">
            <a:extLst>
              <a:ext uri="{FF2B5EF4-FFF2-40B4-BE49-F238E27FC236}">
                <a16:creationId xmlns:a16="http://schemas.microsoft.com/office/drawing/2014/main" id="{AC1159C5-8F9A-4CBA-8831-FB8CC34B5934}"/>
              </a:ext>
            </a:extLst>
          </p:cNvPr>
          <p:cNvSpPr>
            <a:spLocks noGrp="1"/>
          </p:cNvSpPr>
          <p:nvPr>
            <p:ph type="pic" sz="quarter" idx="15"/>
          </p:nvPr>
        </p:nvSpPr>
        <p:spPr>
          <a:xfrm>
            <a:off x="0" y="0"/>
            <a:ext cx="12192000" cy="6165850"/>
          </a:xfrm>
          <a:solidFill>
            <a:schemeClr val="bg2"/>
          </a:solidFill>
        </p:spPr>
        <p:txBody>
          <a:bodyPr tIns="576000" anchor="ctr" anchorCtr="0"/>
          <a:lstStyle>
            <a:lvl1pPr marL="0" indent="0" algn="ctr">
              <a:buFontTx/>
              <a:buNone/>
              <a:defRPr sz="1200">
                <a:solidFill>
                  <a:schemeClr val="tx1"/>
                </a:solidFill>
              </a:defRPr>
            </a:lvl1pPr>
          </a:lstStyle>
          <a:p>
            <a:r>
              <a:rPr lang="en-US"/>
              <a:t>Click icon to add picture</a:t>
            </a:r>
          </a:p>
        </p:txBody>
      </p:sp>
      <p:sp>
        <p:nvSpPr>
          <p:cNvPr id="13" name="Content Placeholder 4">
            <a:extLst>
              <a:ext uri="{FF2B5EF4-FFF2-40B4-BE49-F238E27FC236}">
                <a16:creationId xmlns:a16="http://schemas.microsoft.com/office/drawing/2014/main" id="{80881493-077C-4AB2-96A9-4163925FDD85}"/>
              </a:ext>
            </a:extLst>
          </p:cNvPr>
          <p:cNvSpPr>
            <a:spLocks noGrp="1"/>
          </p:cNvSpPr>
          <p:nvPr>
            <p:ph sz="quarter" idx="20"/>
          </p:nvPr>
        </p:nvSpPr>
        <p:spPr>
          <a:xfrm>
            <a:off x="696000" y="1773238"/>
            <a:ext cx="8640000" cy="4248150"/>
          </a:xfrm>
        </p:spPr>
        <p:txBody>
          <a:bodyPr/>
          <a:lstStyle/>
          <a:p>
            <a:pPr lvl="0"/>
            <a:r>
              <a:rPr lang="en-US"/>
              <a:t>Edit Master text styles</a:t>
            </a:r>
          </a:p>
          <a:p>
            <a:pPr lvl="1"/>
            <a:r>
              <a:rPr lang="en-US"/>
              <a:t>Second level</a:t>
            </a:r>
          </a:p>
          <a:p>
            <a:pPr lvl="2"/>
            <a:r>
              <a:rPr lang="en-US"/>
              <a:t>Third level</a:t>
            </a:r>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8" name="Date Placeholder 7">
            <a:extLst>
              <a:ext uri="{FF2B5EF4-FFF2-40B4-BE49-F238E27FC236}">
                <a16:creationId xmlns:a16="http://schemas.microsoft.com/office/drawing/2014/main" id="{97AD2DCA-8FBB-4B80-89E6-1B1A7150DB95}"/>
              </a:ext>
            </a:extLst>
          </p:cNvPr>
          <p:cNvSpPr>
            <a:spLocks noGrp="1"/>
          </p:cNvSpPr>
          <p:nvPr>
            <p:ph type="dt" sz="half" idx="17"/>
          </p:nvPr>
        </p:nvSpPr>
        <p:spPr>
          <a:xfrm>
            <a:off x="696000" y="6408000"/>
            <a:ext cx="8640000" cy="108000"/>
          </a:xfrm>
          <a:prstGeom prst="rect">
            <a:avLst/>
          </a:prstGeom>
        </p:spPr>
        <p:txBody>
          <a:bodyPr/>
          <a:lstStyle/>
          <a:p>
            <a:fld id="{3AED5477-4F0D-4B59-B09D-7418F362704A}" type="datetime3">
              <a:rPr lang="en-US" smtClean="0"/>
              <a:t>1 April 2024</a:t>
            </a:fld>
            <a:endParaRPr lang="en-US" dirty="0"/>
          </a:p>
        </p:txBody>
      </p:sp>
      <p:sp>
        <p:nvSpPr>
          <p:cNvPr id="10" name="Footer Placeholder 9">
            <a:extLst>
              <a:ext uri="{FF2B5EF4-FFF2-40B4-BE49-F238E27FC236}">
                <a16:creationId xmlns:a16="http://schemas.microsoft.com/office/drawing/2014/main" id="{DB9D3BC1-184D-4441-BA96-95C93C5A7AAC}"/>
              </a:ext>
            </a:extLst>
          </p:cNvPr>
          <p:cNvSpPr>
            <a:spLocks noGrp="1"/>
          </p:cNvSpPr>
          <p:nvPr>
            <p:ph type="ftr" sz="quarter" idx="18"/>
          </p:nvPr>
        </p:nvSpPr>
        <p:spPr/>
        <p:txBody>
          <a:bodyPr/>
          <a:lstStyle/>
          <a:p>
            <a:r>
              <a:rPr lang="en-US" dirty="0"/>
              <a:t>MCA00002890 Rev A</a:t>
            </a:r>
          </a:p>
        </p:txBody>
      </p:sp>
      <p:sp>
        <p:nvSpPr>
          <p:cNvPr id="11" name="Slide Number Placeholder 10">
            <a:extLst>
              <a:ext uri="{FF2B5EF4-FFF2-40B4-BE49-F238E27FC236}">
                <a16:creationId xmlns:a16="http://schemas.microsoft.com/office/drawing/2014/main" id="{88745D12-BDC3-43C8-8E38-B51B8126EFF1}"/>
              </a:ext>
            </a:extLst>
          </p:cNvPr>
          <p:cNvSpPr>
            <a:spLocks noGrp="1"/>
          </p:cNvSpPr>
          <p:nvPr>
            <p:ph type="sldNum" sz="quarter" idx="19"/>
          </p:nvPr>
        </p:nvSpPr>
        <p:spPr/>
        <p:txBody>
          <a:bodyPr/>
          <a:lstStyle/>
          <a:p>
            <a:r>
              <a:rPr lang="en-US" dirty="0"/>
              <a:t>Page </a:t>
            </a:r>
            <a:fld id="{C2FE92B8-3297-49BF-866E-FDAA607BBC0B}" type="slidenum">
              <a:rPr lang="en-US" smtClean="0"/>
              <a:pPr/>
              <a:t>‹#›</a:t>
            </a:fld>
            <a:endParaRPr lang="en-US" dirty="0"/>
          </a:p>
        </p:txBody>
      </p:sp>
    </p:spTree>
    <p:extLst>
      <p:ext uri="{BB962C8B-B14F-4D97-AF65-F5344CB8AC3E}">
        <p14:creationId xmlns:p14="http://schemas.microsoft.com/office/powerpoint/2010/main" val="404447811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3_3.18 - Heading and bullet text on fullscreen for dark picture">
    <p:spTree>
      <p:nvGrpSpPr>
        <p:cNvPr id="1" name=""/>
        <p:cNvGrpSpPr/>
        <p:nvPr/>
      </p:nvGrpSpPr>
      <p:grpSpPr>
        <a:xfrm>
          <a:off x="0" y="0"/>
          <a:ext cx="0" cy="0"/>
          <a:chOff x="0" y="0"/>
          <a:chExt cx="0" cy="0"/>
        </a:xfrm>
      </p:grpSpPr>
      <p:sp>
        <p:nvSpPr>
          <p:cNvPr id="9" name="Picture Placeholder 16">
            <a:extLst>
              <a:ext uri="{FF2B5EF4-FFF2-40B4-BE49-F238E27FC236}">
                <a16:creationId xmlns:a16="http://schemas.microsoft.com/office/drawing/2014/main" id="{AC1159C5-8F9A-4CBA-8831-FB8CC34B5934}"/>
              </a:ext>
            </a:extLst>
          </p:cNvPr>
          <p:cNvSpPr>
            <a:spLocks noGrp="1"/>
          </p:cNvSpPr>
          <p:nvPr>
            <p:ph type="pic" sz="quarter" idx="15"/>
          </p:nvPr>
        </p:nvSpPr>
        <p:spPr>
          <a:xfrm>
            <a:off x="0" y="0"/>
            <a:ext cx="12192000" cy="6165850"/>
          </a:xfrm>
          <a:solidFill>
            <a:schemeClr val="accent2"/>
          </a:solidFill>
        </p:spPr>
        <p:txBody>
          <a:bodyPr tIns="576000" anchor="ctr" anchorCtr="0"/>
          <a:lstStyle>
            <a:lvl1pPr marL="0" indent="0" algn="ctr">
              <a:buFontTx/>
              <a:buNone/>
              <a:defRPr sz="1200">
                <a:solidFill>
                  <a:schemeClr val="bg1"/>
                </a:solidFill>
              </a:defRPr>
            </a:lvl1pPr>
          </a:lstStyle>
          <a:p>
            <a:r>
              <a:rPr lang="en-US"/>
              <a:t>Click icon to add picture</a:t>
            </a:r>
          </a:p>
        </p:txBody>
      </p:sp>
      <p:sp>
        <p:nvSpPr>
          <p:cNvPr id="11" name="Content Placeholder 4">
            <a:extLst>
              <a:ext uri="{FF2B5EF4-FFF2-40B4-BE49-F238E27FC236}">
                <a16:creationId xmlns:a16="http://schemas.microsoft.com/office/drawing/2014/main" id="{E5DCE741-E45F-44C7-99F8-5687D0CC19D3}"/>
              </a:ext>
            </a:extLst>
          </p:cNvPr>
          <p:cNvSpPr>
            <a:spLocks noGrp="1"/>
          </p:cNvSpPr>
          <p:nvPr>
            <p:ph sz="quarter" idx="20"/>
          </p:nvPr>
        </p:nvSpPr>
        <p:spPr>
          <a:xfrm>
            <a:off x="696000" y="1773238"/>
            <a:ext cx="8640000" cy="4248150"/>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Edit Master text styles</a:t>
            </a:r>
          </a:p>
          <a:p>
            <a:pPr lvl="1"/>
            <a:r>
              <a:rPr lang="en-US"/>
              <a:t>Second level</a:t>
            </a:r>
          </a:p>
          <a:p>
            <a:pPr lvl="2"/>
            <a:r>
              <a:rPr lang="en-US"/>
              <a:t>Third level</a:t>
            </a:r>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solidFill>
                  <a:schemeClr val="bg1"/>
                </a:solidFill>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solidFill>
                  <a:schemeClr val="bg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2" name="Date Placeholder 1">
            <a:extLst>
              <a:ext uri="{FF2B5EF4-FFF2-40B4-BE49-F238E27FC236}">
                <a16:creationId xmlns:a16="http://schemas.microsoft.com/office/drawing/2014/main" id="{218FCF86-891F-4837-ACCF-63BAFEDF59F3}"/>
              </a:ext>
            </a:extLst>
          </p:cNvPr>
          <p:cNvSpPr>
            <a:spLocks noGrp="1"/>
          </p:cNvSpPr>
          <p:nvPr>
            <p:ph type="dt" sz="half" idx="17"/>
          </p:nvPr>
        </p:nvSpPr>
        <p:spPr>
          <a:xfrm>
            <a:off x="696000" y="6408000"/>
            <a:ext cx="8640000" cy="108000"/>
          </a:xfrm>
          <a:prstGeom prst="rect">
            <a:avLst/>
          </a:prstGeom>
        </p:spPr>
        <p:txBody>
          <a:bodyPr/>
          <a:lstStyle/>
          <a:p>
            <a:fld id="{ECCF0E85-B4AC-4D69-B236-7E7AF0FF37F0}" type="datetime3">
              <a:rPr lang="en-US" smtClean="0"/>
              <a:t>1 April 2024</a:t>
            </a:fld>
            <a:endParaRPr lang="en-US" dirty="0"/>
          </a:p>
        </p:txBody>
      </p:sp>
      <p:sp>
        <p:nvSpPr>
          <p:cNvPr id="8" name="Footer Placeholder 7">
            <a:extLst>
              <a:ext uri="{FF2B5EF4-FFF2-40B4-BE49-F238E27FC236}">
                <a16:creationId xmlns:a16="http://schemas.microsoft.com/office/drawing/2014/main" id="{4A55C7A5-30C6-4608-A790-D67BAC523440}"/>
              </a:ext>
            </a:extLst>
          </p:cNvPr>
          <p:cNvSpPr>
            <a:spLocks noGrp="1"/>
          </p:cNvSpPr>
          <p:nvPr>
            <p:ph type="ftr" sz="quarter" idx="18"/>
          </p:nvPr>
        </p:nvSpPr>
        <p:spPr/>
        <p:txBody>
          <a:bodyPr/>
          <a:lstStyle/>
          <a:p>
            <a:r>
              <a:rPr lang="en-US" dirty="0"/>
              <a:t>MCA00002890 Rev A</a:t>
            </a:r>
          </a:p>
        </p:txBody>
      </p:sp>
      <p:sp>
        <p:nvSpPr>
          <p:cNvPr id="10" name="Slide Number Placeholder 9">
            <a:extLst>
              <a:ext uri="{FF2B5EF4-FFF2-40B4-BE49-F238E27FC236}">
                <a16:creationId xmlns:a16="http://schemas.microsoft.com/office/drawing/2014/main" id="{37F5F02F-8C46-4896-BC92-49AA647A50EF}"/>
              </a:ext>
            </a:extLst>
          </p:cNvPr>
          <p:cNvSpPr>
            <a:spLocks noGrp="1"/>
          </p:cNvSpPr>
          <p:nvPr>
            <p:ph type="sldNum" sz="quarter" idx="19"/>
          </p:nvPr>
        </p:nvSpPr>
        <p:spPr/>
        <p:txBody>
          <a:bodyPr/>
          <a:lstStyle/>
          <a:p>
            <a:r>
              <a:rPr lang="en-US" dirty="0"/>
              <a:t>Page </a:t>
            </a:r>
            <a:fld id="{C2FE92B8-3297-49BF-866E-FDAA607BBC0B}" type="slidenum">
              <a:rPr lang="en-US" smtClean="0"/>
              <a:pPr/>
              <a:t>‹#›</a:t>
            </a:fld>
            <a:endParaRPr lang="en-US" dirty="0"/>
          </a:p>
        </p:txBody>
      </p:sp>
    </p:spTree>
    <p:extLst>
      <p:ext uri="{BB962C8B-B14F-4D97-AF65-F5344CB8AC3E}">
        <p14:creationId xmlns:p14="http://schemas.microsoft.com/office/powerpoint/2010/main" val="378379062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3_3.19 - Header only on snow 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C84D998-A0A1-427E-9E94-DE69BA2AF685}"/>
              </a:ext>
            </a:extLst>
          </p:cNvPr>
          <p:cNvSpPr/>
          <p:nvPr userDrawn="1"/>
        </p:nvSpPr>
        <p:spPr>
          <a:xfrm>
            <a:off x="0" y="0"/>
            <a:ext cx="12192000" cy="61658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2" name="Date Placeholder 1">
            <a:extLst>
              <a:ext uri="{FF2B5EF4-FFF2-40B4-BE49-F238E27FC236}">
                <a16:creationId xmlns:a16="http://schemas.microsoft.com/office/drawing/2014/main" id="{58B5A567-CECF-4E8C-9DF8-802537DB9392}"/>
              </a:ext>
            </a:extLst>
          </p:cNvPr>
          <p:cNvSpPr>
            <a:spLocks noGrp="1"/>
          </p:cNvSpPr>
          <p:nvPr>
            <p:ph type="dt" sz="half" idx="15"/>
          </p:nvPr>
        </p:nvSpPr>
        <p:spPr>
          <a:xfrm>
            <a:off x="696000" y="6408000"/>
            <a:ext cx="8640000" cy="108000"/>
          </a:xfrm>
          <a:prstGeom prst="rect">
            <a:avLst/>
          </a:prstGeom>
        </p:spPr>
        <p:txBody>
          <a:bodyPr/>
          <a:lstStyle/>
          <a:p>
            <a:fld id="{88EC142C-7F84-406D-AD00-33E62EA94ECD}" type="datetime3">
              <a:rPr lang="en-US" smtClean="0"/>
              <a:t>1 April 2024</a:t>
            </a:fld>
            <a:endParaRPr lang="en-US" dirty="0"/>
          </a:p>
        </p:txBody>
      </p:sp>
      <p:sp>
        <p:nvSpPr>
          <p:cNvPr id="3" name="Footer Placeholder 2">
            <a:extLst>
              <a:ext uri="{FF2B5EF4-FFF2-40B4-BE49-F238E27FC236}">
                <a16:creationId xmlns:a16="http://schemas.microsoft.com/office/drawing/2014/main" id="{AE816BFE-40C0-4268-88B7-0420E044C7C7}"/>
              </a:ext>
            </a:extLst>
          </p:cNvPr>
          <p:cNvSpPr>
            <a:spLocks noGrp="1"/>
          </p:cNvSpPr>
          <p:nvPr>
            <p:ph type="ftr" sz="quarter" idx="16"/>
          </p:nvPr>
        </p:nvSpPr>
        <p:spPr/>
        <p:txBody>
          <a:bodyPr/>
          <a:lstStyle/>
          <a:p>
            <a:r>
              <a:rPr lang="en-US" dirty="0"/>
              <a:t>MCA00002890 Rev A</a:t>
            </a:r>
          </a:p>
        </p:txBody>
      </p:sp>
      <p:sp>
        <p:nvSpPr>
          <p:cNvPr id="9" name="Slide Number Placeholder 8">
            <a:extLst>
              <a:ext uri="{FF2B5EF4-FFF2-40B4-BE49-F238E27FC236}">
                <a16:creationId xmlns:a16="http://schemas.microsoft.com/office/drawing/2014/main" id="{D81C3C49-28EA-4AB4-BC5C-1D8A36952F02}"/>
              </a:ext>
            </a:extLst>
          </p:cNvPr>
          <p:cNvSpPr>
            <a:spLocks noGrp="1"/>
          </p:cNvSpPr>
          <p:nvPr>
            <p:ph type="sldNum" sz="quarter" idx="17"/>
          </p:nvPr>
        </p:nvSpPr>
        <p:spPr/>
        <p:txBody>
          <a:bodyPr/>
          <a:lstStyle/>
          <a:p>
            <a:r>
              <a:rPr lang="en-US" dirty="0"/>
              <a:t>Page </a:t>
            </a:r>
            <a:fld id="{C2FE92B8-3297-49BF-866E-FDAA607BBC0B}" type="slidenum">
              <a:rPr lang="en-US" smtClean="0"/>
              <a:pPr/>
              <a:t>‹#›</a:t>
            </a:fld>
            <a:endParaRPr lang="en-US" dirty="0"/>
          </a:p>
        </p:txBody>
      </p:sp>
    </p:spTree>
    <p:extLst>
      <p:ext uri="{BB962C8B-B14F-4D97-AF65-F5344CB8AC3E}">
        <p14:creationId xmlns:p14="http://schemas.microsoft.com/office/powerpoint/2010/main" val="253868213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3_3.20 - Header only on white 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2" name="Date Placeholder 1">
            <a:extLst>
              <a:ext uri="{FF2B5EF4-FFF2-40B4-BE49-F238E27FC236}">
                <a16:creationId xmlns:a16="http://schemas.microsoft.com/office/drawing/2014/main" id="{4F036DD7-6C24-4C48-8819-0528EB4199AC}"/>
              </a:ext>
            </a:extLst>
          </p:cNvPr>
          <p:cNvSpPr>
            <a:spLocks noGrp="1"/>
          </p:cNvSpPr>
          <p:nvPr>
            <p:ph type="dt" sz="half" idx="15"/>
          </p:nvPr>
        </p:nvSpPr>
        <p:spPr>
          <a:xfrm>
            <a:off x="696000" y="6408000"/>
            <a:ext cx="8640000" cy="108000"/>
          </a:xfrm>
          <a:prstGeom prst="rect">
            <a:avLst/>
          </a:prstGeom>
        </p:spPr>
        <p:txBody>
          <a:bodyPr/>
          <a:lstStyle/>
          <a:p>
            <a:fld id="{0A10B2DA-AABF-4555-905D-269202218AA2}" type="datetime3">
              <a:rPr lang="en-US" smtClean="0"/>
              <a:t>1 April 2024</a:t>
            </a:fld>
            <a:endParaRPr lang="en-US" dirty="0"/>
          </a:p>
        </p:txBody>
      </p:sp>
      <p:sp>
        <p:nvSpPr>
          <p:cNvPr id="3" name="Footer Placeholder 2">
            <a:extLst>
              <a:ext uri="{FF2B5EF4-FFF2-40B4-BE49-F238E27FC236}">
                <a16:creationId xmlns:a16="http://schemas.microsoft.com/office/drawing/2014/main" id="{E1DD7F54-AB07-4D01-8C64-F9B2421FB583}"/>
              </a:ext>
            </a:extLst>
          </p:cNvPr>
          <p:cNvSpPr>
            <a:spLocks noGrp="1"/>
          </p:cNvSpPr>
          <p:nvPr>
            <p:ph type="ftr" sz="quarter" idx="16"/>
          </p:nvPr>
        </p:nvSpPr>
        <p:spPr/>
        <p:txBody>
          <a:bodyPr/>
          <a:lstStyle/>
          <a:p>
            <a:r>
              <a:rPr lang="en-US" dirty="0"/>
              <a:t>MCA00002890 Rev A</a:t>
            </a:r>
          </a:p>
        </p:txBody>
      </p:sp>
      <p:sp>
        <p:nvSpPr>
          <p:cNvPr id="9" name="Slide Number Placeholder 8">
            <a:extLst>
              <a:ext uri="{FF2B5EF4-FFF2-40B4-BE49-F238E27FC236}">
                <a16:creationId xmlns:a16="http://schemas.microsoft.com/office/drawing/2014/main" id="{8278BF20-C1BE-48D3-9C5C-34133B97162E}"/>
              </a:ext>
            </a:extLst>
          </p:cNvPr>
          <p:cNvSpPr>
            <a:spLocks noGrp="1"/>
          </p:cNvSpPr>
          <p:nvPr>
            <p:ph type="sldNum" sz="quarter" idx="17"/>
          </p:nvPr>
        </p:nvSpPr>
        <p:spPr/>
        <p:txBody>
          <a:bodyPr/>
          <a:lstStyle/>
          <a:p>
            <a:r>
              <a:rPr lang="en-US" dirty="0"/>
              <a:t>Page </a:t>
            </a:r>
            <a:fld id="{C2FE92B8-3297-49BF-866E-FDAA607BBC0B}" type="slidenum">
              <a:rPr lang="en-US" smtClean="0"/>
              <a:pPr/>
              <a:t>‹#›</a:t>
            </a:fld>
            <a:endParaRPr lang="en-US" dirty="0"/>
          </a:p>
        </p:txBody>
      </p:sp>
    </p:spTree>
    <p:extLst>
      <p:ext uri="{BB962C8B-B14F-4D97-AF65-F5344CB8AC3E}">
        <p14:creationId xmlns:p14="http://schemas.microsoft.com/office/powerpoint/2010/main" val="2328816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7 - Heading with 3 column bullet text/chart right on snow bg ">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7028AB1-123F-4431-A059-3DC7723359CA}"/>
              </a:ext>
            </a:extLst>
          </p:cNvPr>
          <p:cNvSpPr/>
          <p:nvPr userDrawn="1"/>
        </p:nvSpPr>
        <p:spPr>
          <a:xfrm>
            <a:off x="0" y="0"/>
            <a:ext cx="12192000" cy="61658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0AB648E-DEBF-4597-B74D-B5F5A98E05FD}"/>
              </a:ext>
            </a:extLst>
          </p:cNvPr>
          <p:cNvSpPr>
            <a:spLocks noGrp="1"/>
          </p:cNvSpPr>
          <p:nvPr>
            <p:ph sz="quarter" idx="17"/>
          </p:nvPr>
        </p:nvSpPr>
        <p:spPr>
          <a:xfrm>
            <a:off x="695325" y="2087130"/>
            <a:ext cx="3362400" cy="3924000"/>
          </a:xfrm>
        </p:spPr>
        <p:txBody>
          <a:bodyPr/>
          <a:lstStyle/>
          <a:p>
            <a:pPr lvl="0"/>
            <a:r>
              <a:rPr lang="en-US"/>
              <a:t>Edit Master text styles</a:t>
            </a:r>
          </a:p>
          <a:p>
            <a:pPr lvl="1"/>
            <a:r>
              <a:rPr lang="en-US"/>
              <a:t>Second level</a:t>
            </a:r>
          </a:p>
          <a:p>
            <a:pPr lvl="2"/>
            <a:r>
              <a:rPr lang="en-US"/>
              <a:t>Third level</a:t>
            </a:r>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15" name="Content Placeholder 2">
            <a:extLst>
              <a:ext uri="{FF2B5EF4-FFF2-40B4-BE49-F238E27FC236}">
                <a16:creationId xmlns:a16="http://schemas.microsoft.com/office/drawing/2014/main" id="{D65A0954-F904-4FAA-91D3-D9740C81F375}"/>
              </a:ext>
            </a:extLst>
          </p:cNvPr>
          <p:cNvSpPr>
            <a:spLocks noGrp="1"/>
          </p:cNvSpPr>
          <p:nvPr>
            <p:ph sz="quarter" idx="18"/>
          </p:nvPr>
        </p:nvSpPr>
        <p:spPr>
          <a:xfrm>
            <a:off x="4414463" y="2087130"/>
            <a:ext cx="3362400" cy="3924000"/>
          </a:xfrm>
        </p:spPr>
        <p:txBody>
          <a:bodyPr/>
          <a:lstStyle/>
          <a:p>
            <a:pPr lvl="0"/>
            <a:r>
              <a:rPr lang="en-US"/>
              <a:t>Edit Master text styles</a:t>
            </a:r>
          </a:p>
          <a:p>
            <a:pPr lvl="1"/>
            <a:r>
              <a:rPr lang="en-US"/>
              <a:t>Second level</a:t>
            </a:r>
          </a:p>
          <a:p>
            <a:pPr lvl="2"/>
            <a:r>
              <a:rPr lang="en-US"/>
              <a:t>Third level</a:t>
            </a:r>
          </a:p>
        </p:txBody>
      </p:sp>
      <p:sp>
        <p:nvSpPr>
          <p:cNvPr id="16" name="Content Placeholder 2">
            <a:extLst>
              <a:ext uri="{FF2B5EF4-FFF2-40B4-BE49-F238E27FC236}">
                <a16:creationId xmlns:a16="http://schemas.microsoft.com/office/drawing/2014/main" id="{4276995A-3454-4F5D-AC20-1641E0135476}"/>
              </a:ext>
            </a:extLst>
          </p:cNvPr>
          <p:cNvSpPr>
            <a:spLocks noGrp="1"/>
          </p:cNvSpPr>
          <p:nvPr>
            <p:ph sz="quarter" idx="19"/>
          </p:nvPr>
        </p:nvSpPr>
        <p:spPr>
          <a:xfrm>
            <a:off x="8133600" y="2087130"/>
            <a:ext cx="3362400" cy="3924000"/>
          </a:xfrm>
        </p:spPr>
        <p:txBody>
          <a:bodyPr/>
          <a:lstStyle/>
          <a:p>
            <a:pPr lvl="0"/>
            <a:r>
              <a:rPr lang="en-US"/>
              <a:t>Edit Master text styles</a:t>
            </a:r>
          </a:p>
          <a:p>
            <a:pPr lvl="1"/>
            <a:r>
              <a:rPr lang="en-US"/>
              <a:t>Second level</a:t>
            </a:r>
          </a:p>
          <a:p>
            <a:pPr lvl="2"/>
            <a:r>
              <a:rPr lang="en-US"/>
              <a:t>Third level</a:t>
            </a:r>
          </a:p>
        </p:txBody>
      </p:sp>
      <p:sp>
        <p:nvSpPr>
          <p:cNvPr id="17" name="Text Placeholder 11">
            <a:extLst>
              <a:ext uri="{FF2B5EF4-FFF2-40B4-BE49-F238E27FC236}">
                <a16:creationId xmlns:a16="http://schemas.microsoft.com/office/drawing/2014/main" id="{492D0F73-18E1-412D-8CF6-A2E67A2F5816}"/>
              </a:ext>
            </a:extLst>
          </p:cNvPr>
          <p:cNvSpPr>
            <a:spLocks noGrp="1"/>
          </p:cNvSpPr>
          <p:nvPr>
            <p:ph type="body" sz="quarter" idx="20" hasCustomPrompt="1"/>
          </p:nvPr>
        </p:nvSpPr>
        <p:spPr>
          <a:xfrm>
            <a:off x="695325" y="1773238"/>
            <a:ext cx="3362400" cy="252000"/>
          </a:xfrm>
        </p:spPr>
        <p:txBody>
          <a:bodyPr wrap="none"/>
          <a:lstStyle>
            <a:lvl1pPr marL="0" indent="0">
              <a:spcBef>
                <a:spcPts val="0"/>
              </a:spcBef>
              <a:buFontTx/>
              <a:buNone/>
              <a:defRPr sz="1600" b="1">
                <a:solidFill>
                  <a:schemeClr val="accent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Column header</a:t>
            </a:r>
            <a:endParaRPr lang="en-US" dirty="0"/>
          </a:p>
        </p:txBody>
      </p:sp>
      <p:sp>
        <p:nvSpPr>
          <p:cNvPr id="18" name="Text Placeholder 11">
            <a:extLst>
              <a:ext uri="{FF2B5EF4-FFF2-40B4-BE49-F238E27FC236}">
                <a16:creationId xmlns:a16="http://schemas.microsoft.com/office/drawing/2014/main" id="{947E1071-B10A-4069-ADDD-AEB3D9333CCD}"/>
              </a:ext>
            </a:extLst>
          </p:cNvPr>
          <p:cNvSpPr>
            <a:spLocks noGrp="1"/>
          </p:cNvSpPr>
          <p:nvPr>
            <p:ph type="body" sz="quarter" idx="21" hasCustomPrompt="1"/>
          </p:nvPr>
        </p:nvSpPr>
        <p:spPr>
          <a:xfrm>
            <a:off x="4414800" y="1773238"/>
            <a:ext cx="3362400" cy="252000"/>
          </a:xfrm>
        </p:spPr>
        <p:txBody>
          <a:bodyPr wrap="none"/>
          <a:lstStyle>
            <a:lvl1pPr marL="0" indent="0">
              <a:spcBef>
                <a:spcPts val="0"/>
              </a:spcBef>
              <a:buFontTx/>
              <a:buNone/>
              <a:defRPr sz="1600" b="1">
                <a:solidFill>
                  <a:schemeClr val="accent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Column header</a:t>
            </a:r>
            <a:endParaRPr lang="en-US" dirty="0"/>
          </a:p>
        </p:txBody>
      </p:sp>
      <p:sp>
        <p:nvSpPr>
          <p:cNvPr id="19" name="Text Placeholder 11">
            <a:extLst>
              <a:ext uri="{FF2B5EF4-FFF2-40B4-BE49-F238E27FC236}">
                <a16:creationId xmlns:a16="http://schemas.microsoft.com/office/drawing/2014/main" id="{5C42F02D-722F-4956-9D66-70724ECD5F26}"/>
              </a:ext>
            </a:extLst>
          </p:cNvPr>
          <p:cNvSpPr>
            <a:spLocks noGrp="1"/>
          </p:cNvSpPr>
          <p:nvPr>
            <p:ph type="body" sz="quarter" idx="22" hasCustomPrompt="1"/>
          </p:nvPr>
        </p:nvSpPr>
        <p:spPr>
          <a:xfrm>
            <a:off x="8134275" y="1773238"/>
            <a:ext cx="3362400" cy="252000"/>
          </a:xfrm>
        </p:spPr>
        <p:txBody>
          <a:bodyPr wrap="none"/>
          <a:lstStyle>
            <a:lvl1pPr marL="0" indent="0">
              <a:spcBef>
                <a:spcPts val="0"/>
              </a:spcBef>
              <a:buFontTx/>
              <a:buNone/>
              <a:defRPr sz="1600" b="1">
                <a:solidFill>
                  <a:schemeClr val="accent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Column header</a:t>
            </a:r>
            <a:endParaRPr lang="en-US" dirty="0"/>
          </a:p>
        </p:txBody>
      </p:sp>
      <p:sp>
        <p:nvSpPr>
          <p:cNvPr id="20" name="Footer Placeholder 19">
            <a:extLst>
              <a:ext uri="{FF2B5EF4-FFF2-40B4-BE49-F238E27FC236}">
                <a16:creationId xmlns:a16="http://schemas.microsoft.com/office/drawing/2014/main" id="{42019B50-5ACC-47A5-BBFB-A2132454FDB4}"/>
              </a:ext>
            </a:extLst>
          </p:cNvPr>
          <p:cNvSpPr>
            <a:spLocks noGrp="1"/>
          </p:cNvSpPr>
          <p:nvPr>
            <p:ph type="ftr" sz="quarter" idx="24"/>
          </p:nvPr>
        </p:nvSpPr>
        <p:spPr>
          <a:xfrm>
            <a:off x="696000" y="6409200"/>
            <a:ext cx="8229600" cy="108000"/>
          </a:xfrm>
        </p:spPr>
        <p:txBody>
          <a:bodyPr/>
          <a:lstStyle>
            <a:lvl1pPr>
              <a:defRPr sz="800"/>
            </a:lvl1pPr>
          </a:lstStyle>
          <a:p>
            <a:r>
              <a:rPr lang="en-US" dirty="0"/>
              <a:t>MCA00002890 Rev A</a:t>
            </a:r>
          </a:p>
        </p:txBody>
      </p:sp>
      <p:sp>
        <p:nvSpPr>
          <p:cNvPr id="21" name="Slide Number Placeholder 20">
            <a:extLst>
              <a:ext uri="{FF2B5EF4-FFF2-40B4-BE49-F238E27FC236}">
                <a16:creationId xmlns:a16="http://schemas.microsoft.com/office/drawing/2014/main" id="{93853E13-6F8E-402C-9276-28E7B075A897}"/>
              </a:ext>
            </a:extLst>
          </p:cNvPr>
          <p:cNvSpPr>
            <a:spLocks noGrp="1"/>
          </p:cNvSpPr>
          <p:nvPr>
            <p:ph type="sldNum" sz="quarter" idx="25"/>
          </p:nvPr>
        </p:nvSpPr>
        <p:spPr>
          <a:xfrm>
            <a:off x="696000" y="6559200"/>
            <a:ext cx="8229600" cy="108000"/>
          </a:xfrm>
        </p:spPr>
        <p:txBody>
          <a:bodyPr/>
          <a:lstStyle>
            <a:lvl1pPr>
              <a:defRPr sz="800"/>
            </a:lvl1pPr>
          </a:lstStyle>
          <a:p>
            <a:r>
              <a:rPr lang="en-US"/>
              <a:t>Page </a:t>
            </a:r>
            <a:fld id="{C2FE92B8-3297-49BF-866E-FDAA607BBC0B}" type="slidenum">
              <a:rPr lang="en-US" smtClean="0"/>
              <a:pPr/>
              <a:t>‹#›</a:t>
            </a:fld>
            <a:endParaRPr lang="en-US" dirty="0"/>
          </a:p>
        </p:txBody>
      </p:sp>
    </p:spTree>
    <p:custDataLst>
      <p:tags r:id="rId1"/>
    </p:custDataLst>
    <p:extLst>
      <p:ext uri="{BB962C8B-B14F-4D97-AF65-F5344CB8AC3E}">
        <p14:creationId xmlns:p14="http://schemas.microsoft.com/office/powerpoint/2010/main" val="312488571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3_3.21 - Header only on blue 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C84D998-A0A1-427E-9E94-DE69BA2AF685}"/>
              </a:ext>
            </a:extLst>
          </p:cNvPr>
          <p:cNvSpPr/>
          <p:nvPr userDrawn="1"/>
        </p:nvSpPr>
        <p:spPr>
          <a:xfrm>
            <a:off x="0" y="0"/>
            <a:ext cx="12192000" cy="61658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solidFill>
                  <a:schemeClr val="bg1"/>
                </a:solidFill>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solidFill>
                  <a:schemeClr val="bg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10" name="Date Placeholder 9">
            <a:extLst>
              <a:ext uri="{FF2B5EF4-FFF2-40B4-BE49-F238E27FC236}">
                <a16:creationId xmlns:a16="http://schemas.microsoft.com/office/drawing/2014/main" id="{DC92D004-45D9-4900-8B3A-20D7F802DA48}"/>
              </a:ext>
            </a:extLst>
          </p:cNvPr>
          <p:cNvSpPr>
            <a:spLocks noGrp="1"/>
          </p:cNvSpPr>
          <p:nvPr>
            <p:ph type="dt" sz="half" idx="15"/>
          </p:nvPr>
        </p:nvSpPr>
        <p:spPr>
          <a:xfrm>
            <a:off x="696000" y="6408000"/>
            <a:ext cx="8640000" cy="108000"/>
          </a:xfrm>
          <a:prstGeom prst="rect">
            <a:avLst/>
          </a:prstGeom>
        </p:spPr>
        <p:txBody>
          <a:bodyPr/>
          <a:lstStyle/>
          <a:p>
            <a:fld id="{399E5918-76DF-4E61-9BD9-DB9EE685113F}" type="datetime3">
              <a:rPr lang="en-US" smtClean="0"/>
              <a:t>1 April 2024</a:t>
            </a:fld>
            <a:endParaRPr lang="en-US" dirty="0"/>
          </a:p>
        </p:txBody>
      </p:sp>
      <p:sp>
        <p:nvSpPr>
          <p:cNvPr id="11" name="Footer Placeholder 10">
            <a:extLst>
              <a:ext uri="{FF2B5EF4-FFF2-40B4-BE49-F238E27FC236}">
                <a16:creationId xmlns:a16="http://schemas.microsoft.com/office/drawing/2014/main" id="{9C86CA62-BFDB-4F87-A424-F5D90D166B85}"/>
              </a:ext>
            </a:extLst>
          </p:cNvPr>
          <p:cNvSpPr>
            <a:spLocks noGrp="1"/>
          </p:cNvSpPr>
          <p:nvPr>
            <p:ph type="ftr" sz="quarter" idx="16"/>
          </p:nvPr>
        </p:nvSpPr>
        <p:spPr/>
        <p:txBody>
          <a:bodyPr/>
          <a:lstStyle/>
          <a:p>
            <a:r>
              <a:rPr lang="en-US" dirty="0"/>
              <a:t>MCA00002890 Rev A</a:t>
            </a:r>
          </a:p>
        </p:txBody>
      </p:sp>
      <p:sp>
        <p:nvSpPr>
          <p:cNvPr id="13" name="Slide Number Placeholder 12">
            <a:extLst>
              <a:ext uri="{FF2B5EF4-FFF2-40B4-BE49-F238E27FC236}">
                <a16:creationId xmlns:a16="http://schemas.microsoft.com/office/drawing/2014/main" id="{2A9C68DB-004F-43DA-AAFC-81794FB395D1}"/>
              </a:ext>
            </a:extLst>
          </p:cNvPr>
          <p:cNvSpPr>
            <a:spLocks noGrp="1"/>
          </p:cNvSpPr>
          <p:nvPr>
            <p:ph type="sldNum" sz="quarter" idx="17"/>
          </p:nvPr>
        </p:nvSpPr>
        <p:spPr/>
        <p:txBody>
          <a:bodyPr/>
          <a:lstStyle/>
          <a:p>
            <a:r>
              <a:rPr lang="en-US" dirty="0"/>
              <a:t>Page </a:t>
            </a:r>
            <a:fld id="{C2FE92B8-3297-49BF-866E-FDAA607BBC0B}" type="slidenum">
              <a:rPr lang="en-US" smtClean="0"/>
              <a:pPr/>
              <a:t>‹#›</a:t>
            </a:fld>
            <a:endParaRPr lang="en-US" dirty="0"/>
          </a:p>
        </p:txBody>
      </p:sp>
    </p:spTree>
    <p:extLst>
      <p:ext uri="{BB962C8B-B14F-4D97-AF65-F5344CB8AC3E}">
        <p14:creationId xmlns:p14="http://schemas.microsoft.com/office/powerpoint/2010/main" val="31247225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4_4.1 - End inf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B261975-D780-4513-BFCF-152B38AAB5B1}"/>
              </a:ext>
            </a:extLst>
          </p:cNvPr>
          <p:cNvSpPr/>
          <p:nvPr userDrawn="1"/>
        </p:nvSpPr>
        <p:spPr>
          <a:xfrm>
            <a:off x="0" y="0"/>
            <a:ext cx="12192000" cy="493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BF3031-97AC-4552-A986-A0C37D622BF6}"/>
              </a:ext>
            </a:extLst>
          </p:cNvPr>
          <p:cNvSpPr>
            <a:spLocks noGrp="1"/>
          </p:cNvSpPr>
          <p:nvPr>
            <p:ph type="title" hasCustomPrompt="1"/>
          </p:nvPr>
        </p:nvSpPr>
        <p:spPr>
          <a:xfrm>
            <a:off x="695325" y="1764000"/>
            <a:ext cx="10800000" cy="1440000"/>
          </a:xfrm>
        </p:spPr>
        <p:txBody>
          <a:bodyPr anchor="b"/>
          <a:lstStyle>
            <a:lvl1pPr>
              <a:defRPr sz="4800"/>
            </a:lvl1pPr>
          </a:lstStyle>
          <a:p>
            <a:r>
              <a:rPr lang="en-US" dirty="0"/>
              <a:t>Add text</a:t>
            </a:r>
          </a:p>
        </p:txBody>
      </p:sp>
      <p:sp>
        <p:nvSpPr>
          <p:cNvPr id="8" name="TextBox 7">
            <a:extLst>
              <a:ext uri="{FF2B5EF4-FFF2-40B4-BE49-F238E27FC236}">
                <a16:creationId xmlns:a16="http://schemas.microsoft.com/office/drawing/2014/main" id="{16002BBA-84E1-4F49-99F7-96BC06538EFC}"/>
              </a:ext>
            </a:extLst>
          </p:cNvPr>
          <p:cNvSpPr txBox="1"/>
          <p:nvPr userDrawn="1"/>
        </p:nvSpPr>
        <p:spPr bwMode="gray">
          <a:xfrm>
            <a:off x="695325" y="5492594"/>
            <a:ext cx="10801349" cy="671670"/>
          </a:xfrm>
          <a:prstGeom prst="rect">
            <a:avLst/>
          </a:prstGeom>
        </p:spPr>
        <p:txBody>
          <a:bodyPr vert="horz" lIns="0" tIns="0" rIns="0" bIns="0" rtlCol="0">
            <a:noAutofit/>
          </a:bodyPr>
          <a:lstStyle>
            <a:lvl1pPr indent="0">
              <a:lnSpc>
                <a:spcPct val="120000"/>
              </a:lnSpc>
              <a:spcBef>
                <a:spcPts val="600"/>
              </a:spcBef>
              <a:buFont typeface="Arial" panose="020B0604020202020204" pitchFamily="34" charset="0"/>
              <a:buNone/>
              <a:defRPr sz="1600" b="1">
                <a:solidFill>
                  <a:schemeClr val="tx2"/>
                </a:solidFill>
              </a:defRPr>
            </a:lvl1pPr>
            <a:lvl2pPr marL="0" lvl="1" indent="0">
              <a:lnSpc>
                <a:spcPct val="120000"/>
              </a:lnSpc>
              <a:spcBef>
                <a:spcPts val="600"/>
              </a:spcBef>
              <a:buFont typeface="Arial" panose="020B0604020202020204" pitchFamily="34" charset="0"/>
              <a:buNone/>
              <a:defRPr sz="800">
                <a:solidFill>
                  <a:schemeClr val="tx2"/>
                </a:solidFill>
              </a:defRPr>
            </a:lvl2pPr>
            <a:lvl3pPr marL="219456" indent="-219456">
              <a:lnSpc>
                <a:spcPct val="100000"/>
              </a:lnSpc>
              <a:spcBef>
                <a:spcPts val="600"/>
              </a:spcBef>
              <a:buFont typeface="Arial" panose="020B0604020202020204" pitchFamily="34" charset="0"/>
              <a:buChar char="•"/>
              <a:defRPr sz="1600"/>
            </a:lvl3pPr>
            <a:lvl4pPr marL="429768" indent="-219456">
              <a:lnSpc>
                <a:spcPct val="100000"/>
              </a:lnSpc>
              <a:spcBef>
                <a:spcPts val="600"/>
              </a:spcBef>
              <a:buFont typeface="Arial" panose="020B0604020202020204" pitchFamily="34" charset="0"/>
              <a:buChar char="•"/>
              <a:defRPr sz="1400"/>
            </a:lvl4pPr>
            <a:lvl5pPr marL="649224" indent="-219456">
              <a:lnSpc>
                <a:spcPct val="100000"/>
              </a:lnSpc>
              <a:spcBef>
                <a:spcPts val="600"/>
              </a:spcBef>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1"/>
            <a:r>
              <a:rPr lang="en-GB" sz="800" dirty="0"/>
              <a:t>Getinge is a global provider of innovative solutions for operating rooms, intensive care units, sterilization departments and for life science companies and institutions. </a:t>
            </a:r>
            <a:br>
              <a:rPr lang="en-GB" sz="800" dirty="0"/>
            </a:br>
            <a:r>
              <a:rPr lang="en-GB" sz="800" dirty="0"/>
              <a:t>Based on our </a:t>
            </a:r>
            <a:r>
              <a:rPr lang="en-GB" sz="800" dirty="0" err="1"/>
              <a:t>firsthand</a:t>
            </a:r>
            <a:r>
              <a:rPr lang="en-GB" sz="800" dirty="0"/>
              <a:t> experience and close partnerships with clinical experts, healthcare professionals and </a:t>
            </a:r>
            <a:r>
              <a:rPr lang="en-GB" sz="800" dirty="0" err="1"/>
              <a:t>medtech</a:t>
            </a:r>
            <a:r>
              <a:rPr lang="en-GB" sz="800" dirty="0"/>
              <a:t> specialists, we are improving everyday life.</a:t>
            </a:r>
            <a:endParaRPr lang="en-US" sz="800" dirty="0"/>
          </a:p>
        </p:txBody>
      </p:sp>
      <p:sp>
        <p:nvSpPr>
          <p:cNvPr id="9" name="TextBox 8">
            <a:extLst>
              <a:ext uri="{FF2B5EF4-FFF2-40B4-BE49-F238E27FC236}">
                <a16:creationId xmlns:a16="http://schemas.microsoft.com/office/drawing/2014/main" id="{64026762-CFFF-4427-BF4C-BC03E52B6445}"/>
              </a:ext>
            </a:extLst>
          </p:cNvPr>
          <p:cNvSpPr txBox="1"/>
          <p:nvPr userDrawn="1"/>
        </p:nvSpPr>
        <p:spPr bwMode="gray">
          <a:xfrm>
            <a:off x="695325" y="5154989"/>
            <a:ext cx="10801349" cy="295466"/>
          </a:xfrm>
          <a:prstGeom prst="rect">
            <a:avLst/>
          </a:prstGeom>
        </p:spPr>
        <p:txBody>
          <a:bodyPr vert="horz" lIns="0" tIns="0" rIns="0" bIns="0" rtlCol="0">
            <a:noAutofit/>
          </a:bodyPr>
          <a:lstStyle>
            <a:lvl1pPr lvl="0" indent="0">
              <a:lnSpc>
                <a:spcPct val="120000"/>
              </a:lnSpc>
              <a:spcBef>
                <a:spcPts val="600"/>
              </a:spcBef>
              <a:buFont typeface="Arial" panose="020B0604020202020204" pitchFamily="34" charset="0"/>
              <a:buNone/>
              <a:defRPr sz="1600" b="1">
                <a:solidFill>
                  <a:schemeClr val="bg1"/>
                </a:solidFill>
              </a:defRPr>
            </a:lvl1pPr>
            <a:lvl2pPr marL="0" indent="0">
              <a:lnSpc>
                <a:spcPct val="120000"/>
              </a:lnSpc>
              <a:spcBef>
                <a:spcPts val="600"/>
              </a:spcBef>
              <a:buFont typeface="Arial" panose="020B0604020202020204" pitchFamily="34" charset="0"/>
              <a:buNone/>
              <a:defRPr sz="1600"/>
            </a:lvl2pPr>
            <a:lvl3pPr marL="219456" indent="-219456">
              <a:lnSpc>
                <a:spcPct val="100000"/>
              </a:lnSpc>
              <a:spcBef>
                <a:spcPts val="600"/>
              </a:spcBef>
              <a:buFont typeface="Arial" panose="020B0604020202020204" pitchFamily="34" charset="0"/>
              <a:buChar char="•"/>
              <a:defRPr sz="1600"/>
            </a:lvl3pPr>
            <a:lvl4pPr marL="429768" indent="-219456">
              <a:lnSpc>
                <a:spcPct val="100000"/>
              </a:lnSpc>
              <a:spcBef>
                <a:spcPts val="600"/>
              </a:spcBef>
              <a:buFont typeface="Arial" panose="020B0604020202020204" pitchFamily="34" charset="0"/>
              <a:buChar char="•"/>
              <a:defRPr sz="1400"/>
            </a:lvl4pPr>
            <a:lvl5pPr marL="649224" indent="-219456">
              <a:lnSpc>
                <a:spcPct val="100000"/>
              </a:lnSpc>
              <a:spcBef>
                <a:spcPts val="600"/>
              </a:spcBef>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600" b="0" dirty="0">
                <a:solidFill>
                  <a:schemeClr val="tx2"/>
                </a:solidFill>
              </a:rPr>
              <a:t>www.getinge.com</a:t>
            </a:r>
          </a:p>
        </p:txBody>
      </p:sp>
      <p:sp>
        <p:nvSpPr>
          <p:cNvPr id="11" name="Text Placeholder 10">
            <a:extLst>
              <a:ext uri="{FF2B5EF4-FFF2-40B4-BE49-F238E27FC236}">
                <a16:creationId xmlns:a16="http://schemas.microsoft.com/office/drawing/2014/main" id="{0DA3D444-691B-4F12-8587-DEFCE5993EDE}"/>
              </a:ext>
            </a:extLst>
          </p:cNvPr>
          <p:cNvSpPr>
            <a:spLocks noGrp="1"/>
          </p:cNvSpPr>
          <p:nvPr>
            <p:ph type="body" sz="quarter" idx="13" hasCustomPrompt="1"/>
          </p:nvPr>
        </p:nvSpPr>
        <p:spPr>
          <a:xfrm>
            <a:off x="695325" y="3426989"/>
            <a:ext cx="6102423" cy="252000"/>
          </a:xfrm>
        </p:spPr>
        <p:txBody>
          <a:bodyPr anchor="ctr" anchorCtr="0"/>
          <a:lstStyle>
            <a:lvl1pPr marL="0" indent="0">
              <a:buFontTx/>
              <a:buNone/>
              <a:defRPr sz="14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dirty="0"/>
              <a:t>Add text</a:t>
            </a:r>
          </a:p>
        </p:txBody>
      </p:sp>
      <p:sp>
        <p:nvSpPr>
          <p:cNvPr id="12" name="Text Placeholder 10">
            <a:extLst>
              <a:ext uri="{FF2B5EF4-FFF2-40B4-BE49-F238E27FC236}">
                <a16:creationId xmlns:a16="http://schemas.microsoft.com/office/drawing/2014/main" id="{9DDBE03D-8B58-4E76-B029-A3F635DA5450}"/>
              </a:ext>
            </a:extLst>
          </p:cNvPr>
          <p:cNvSpPr>
            <a:spLocks noGrp="1"/>
          </p:cNvSpPr>
          <p:nvPr>
            <p:ph type="body" sz="quarter" idx="14" hasCustomPrompt="1"/>
          </p:nvPr>
        </p:nvSpPr>
        <p:spPr>
          <a:xfrm>
            <a:off x="695325" y="3714068"/>
            <a:ext cx="6102423" cy="252000"/>
          </a:xfrm>
        </p:spPr>
        <p:txBody>
          <a:bodyPr lIns="0" anchor="ctr" anchorCtr="0"/>
          <a:lstStyle>
            <a:lvl1pPr marL="0" indent="0">
              <a:buFontTx/>
              <a:buNone/>
              <a:defRPr sz="14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dirty="0"/>
              <a:t>Add text</a:t>
            </a:r>
          </a:p>
        </p:txBody>
      </p:sp>
      <p:sp>
        <p:nvSpPr>
          <p:cNvPr id="13" name="Text Placeholder 10">
            <a:extLst>
              <a:ext uri="{FF2B5EF4-FFF2-40B4-BE49-F238E27FC236}">
                <a16:creationId xmlns:a16="http://schemas.microsoft.com/office/drawing/2014/main" id="{74727A6E-402B-419B-893C-3F48B6A3CF91}"/>
              </a:ext>
            </a:extLst>
          </p:cNvPr>
          <p:cNvSpPr>
            <a:spLocks noGrp="1"/>
          </p:cNvSpPr>
          <p:nvPr>
            <p:ph type="body" sz="quarter" idx="15" hasCustomPrompt="1"/>
          </p:nvPr>
        </p:nvSpPr>
        <p:spPr>
          <a:xfrm>
            <a:off x="1397073" y="4001147"/>
            <a:ext cx="5400675" cy="252000"/>
          </a:xfrm>
        </p:spPr>
        <p:txBody>
          <a:bodyPr anchor="ctr" anchorCtr="0"/>
          <a:lstStyle>
            <a:lvl1pPr marL="0" indent="0">
              <a:buFontTx/>
              <a:buNone/>
              <a:defRPr sz="14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dirty="0"/>
              <a:t>Add name</a:t>
            </a:r>
          </a:p>
        </p:txBody>
      </p:sp>
      <p:sp>
        <p:nvSpPr>
          <p:cNvPr id="14" name="Text Placeholder 10">
            <a:extLst>
              <a:ext uri="{FF2B5EF4-FFF2-40B4-BE49-F238E27FC236}">
                <a16:creationId xmlns:a16="http://schemas.microsoft.com/office/drawing/2014/main" id="{62835ADB-EEF2-45AF-B258-94A7FB86344F}"/>
              </a:ext>
            </a:extLst>
          </p:cNvPr>
          <p:cNvSpPr>
            <a:spLocks noGrp="1"/>
          </p:cNvSpPr>
          <p:nvPr>
            <p:ph type="body" sz="quarter" idx="16" hasCustomPrompt="1"/>
          </p:nvPr>
        </p:nvSpPr>
        <p:spPr>
          <a:xfrm>
            <a:off x="1397073" y="4288226"/>
            <a:ext cx="5400675" cy="252000"/>
          </a:xfrm>
        </p:spPr>
        <p:txBody>
          <a:bodyPr anchor="ctr" anchorCtr="0"/>
          <a:lstStyle>
            <a:lvl1pPr marL="0" indent="0">
              <a:buFontTx/>
              <a:buNone/>
              <a:defRPr sz="14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dirty="0"/>
              <a:t>Add phone</a:t>
            </a:r>
          </a:p>
        </p:txBody>
      </p:sp>
      <p:sp>
        <p:nvSpPr>
          <p:cNvPr id="15" name="Text Placeholder 10">
            <a:extLst>
              <a:ext uri="{FF2B5EF4-FFF2-40B4-BE49-F238E27FC236}">
                <a16:creationId xmlns:a16="http://schemas.microsoft.com/office/drawing/2014/main" id="{0701FCCB-E585-4202-BA47-9F2063D11576}"/>
              </a:ext>
            </a:extLst>
          </p:cNvPr>
          <p:cNvSpPr>
            <a:spLocks noGrp="1"/>
          </p:cNvSpPr>
          <p:nvPr>
            <p:ph type="body" sz="quarter" idx="17" hasCustomPrompt="1"/>
          </p:nvPr>
        </p:nvSpPr>
        <p:spPr>
          <a:xfrm>
            <a:off x="1397073" y="4575306"/>
            <a:ext cx="5400675" cy="252000"/>
          </a:xfrm>
        </p:spPr>
        <p:txBody>
          <a:bodyPr anchor="ctr" anchorCtr="0"/>
          <a:lstStyle>
            <a:lvl1pPr marL="0" indent="0">
              <a:buFontTx/>
              <a:buNone/>
              <a:defRPr sz="14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dirty="0"/>
              <a:t>Add E-Mail</a:t>
            </a:r>
          </a:p>
        </p:txBody>
      </p:sp>
      <p:sp>
        <p:nvSpPr>
          <p:cNvPr id="16" name="TextBox 15">
            <a:extLst>
              <a:ext uri="{FF2B5EF4-FFF2-40B4-BE49-F238E27FC236}">
                <a16:creationId xmlns:a16="http://schemas.microsoft.com/office/drawing/2014/main" id="{3673A055-FEE6-42EC-B6C5-78B076771EEF}"/>
              </a:ext>
            </a:extLst>
          </p:cNvPr>
          <p:cNvSpPr txBox="1"/>
          <p:nvPr userDrawn="1"/>
        </p:nvSpPr>
        <p:spPr>
          <a:xfrm>
            <a:off x="695325" y="3973259"/>
            <a:ext cx="570028" cy="307777"/>
          </a:xfrm>
          <a:prstGeom prst="rect">
            <a:avLst/>
          </a:prstGeom>
          <a:noFill/>
        </p:spPr>
        <p:txBody>
          <a:bodyPr wrap="none" lIns="0" rtlCol="0" anchor="ctr" anchorCtr="0">
            <a:spAutoFit/>
          </a:bodyPr>
          <a:lstStyle/>
          <a:p>
            <a:r>
              <a:rPr lang="en-US" sz="1400" dirty="0"/>
              <a:t>Name</a:t>
            </a:r>
          </a:p>
        </p:txBody>
      </p:sp>
      <p:sp>
        <p:nvSpPr>
          <p:cNvPr id="17" name="TextBox 16">
            <a:extLst>
              <a:ext uri="{FF2B5EF4-FFF2-40B4-BE49-F238E27FC236}">
                <a16:creationId xmlns:a16="http://schemas.microsoft.com/office/drawing/2014/main" id="{5FAE75EA-F6CB-4A5F-BCC7-AFCD70AABFBA}"/>
              </a:ext>
            </a:extLst>
          </p:cNvPr>
          <p:cNvSpPr txBox="1"/>
          <p:nvPr userDrawn="1"/>
        </p:nvSpPr>
        <p:spPr>
          <a:xfrm>
            <a:off x="695325" y="4260339"/>
            <a:ext cx="610103" cy="307777"/>
          </a:xfrm>
          <a:prstGeom prst="rect">
            <a:avLst/>
          </a:prstGeom>
          <a:noFill/>
        </p:spPr>
        <p:txBody>
          <a:bodyPr wrap="none" lIns="0" rtlCol="0" anchor="ctr" anchorCtr="0">
            <a:spAutoFit/>
          </a:bodyPr>
          <a:lstStyle/>
          <a:p>
            <a:r>
              <a:rPr lang="en-US" sz="1400" dirty="0"/>
              <a:t>Phone</a:t>
            </a:r>
          </a:p>
        </p:txBody>
      </p:sp>
      <p:sp>
        <p:nvSpPr>
          <p:cNvPr id="18" name="TextBox 17">
            <a:extLst>
              <a:ext uri="{FF2B5EF4-FFF2-40B4-BE49-F238E27FC236}">
                <a16:creationId xmlns:a16="http://schemas.microsoft.com/office/drawing/2014/main" id="{A6311644-6222-4E23-933B-AA44FE6217D9}"/>
              </a:ext>
            </a:extLst>
          </p:cNvPr>
          <p:cNvSpPr txBox="1"/>
          <p:nvPr userDrawn="1"/>
        </p:nvSpPr>
        <p:spPr>
          <a:xfrm>
            <a:off x="695325" y="4547418"/>
            <a:ext cx="541174" cy="307777"/>
          </a:xfrm>
          <a:prstGeom prst="rect">
            <a:avLst/>
          </a:prstGeom>
          <a:noFill/>
        </p:spPr>
        <p:txBody>
          <a:bodyPr wrap="none" lIns="0" rtlCol="0" anchor="ctr" anchorCtr="0">
            <a:spAutoFit/>
          </a:bodyPr>
          <a:lstStyle/>
          <a:p>
            <a:r>
              <a:rPr lang="en-US" sz="1400" dirty="0"/>
              <a:t>Email</a:t>
            </a:r>
          </a:p>
        </p:txBody>
      </p:sp>
      <p:sp>
        <p:nvSpPr>
          <p:cNvPr id="22" name="Date Placeholder 21">
            <a:extLst>
              <a:ext uri="{FF2B5EF4-FFF2-40B4-BE49-F238E27FC236}">
                <a16:creationId xmlns:a16="http://schemas.microsoft.com/office/drawing/2014/main" id="{0C11CC47-62A3-49D7-96FD-64C3D8615221}"/>
              </a:ext>
            </a:extLst>
          </p:cNvPr>
          <p:cNvSpPr>
            <a:spLocks noGrp="1"/>
          </p:cNvSpPr>
          <p:nvPr>
            <p:ph type="dt" sz="half" idx="18"/>
          </p:nvPr>
        </p:nvSpPr>
        <p:spPr>
          <a:xfrm>
            <a:off x="696000" y="6408000"/>
            <a:ext cx="8640000" cy="108000"/>
          </a:xfrm>
          <a:prstGeom prst="rect">
            <a:avLst/>
          </a:prstGeom>
        </p:spPr>
        <p:txBody>
          <a:bodyPr/>
          <a:lstStyle/>
          <a:p>
            <a:fld id="{FB76B1FD-B8CC-4288-88F1-D06F2DA830B6}" type="datetime3">
              <a:rPr lang="en-US" smtClean="0"/>
              <a:t>1 April 2024</a:t>
            </a:fld>
            <a:endParaRPr lang="en-US" dirty="0"/>
          </a:p>
        </p:txBody>
      </p:sp>
      <p:sp>
        <p:nvSpPr>
          <p:cNvPr id="23" name="Footer Placeholder 22">
            <a:extLst>
              <a:ext uri="{FF2B5EF4-FFF2-40B4-BE49-F238E27FC236}">
                <a16:creationId xmlns:a16="http://schemas.microsoft.com/office/drawing/2014/main" id="{384075DC-C7FC-49E3-9038-4FAE5C0F18E0}"/>
              </a:ext>
            </a:extLst>
          </p:cNvPr>
          <p:cNvSpPr>
            <a:spLocks noGrp="1"/>
          </p:cNvSpPr>
          <p:nvPr>
            <p:ph type="ftr" sz="quarter" idx="19"/>
          </p:nvPr>
        </p:nvSpPr>
        <p:spPr/>
        <p:txBody>
          <a:bodyPr/>
          <a:lstStyle/>
          <a:p>
            <a:r>
              <a:rPr lang="en-US" dirty="0"/>
              <a:t>MCA00002890 Rev A</a:t>
            </a:r>
          </a:p>
        </p:txBody>
      </p:sp>
      <p:sp>
        <p:nvSpPr>
          <p:cNvPr id="24" name="Slide Number Placeholder 23">
            <a:extLst>
              <a:ext uri="{FF2B5EF4-FFF2-40B4-BE49-F238E27FC236}">
                <a16:creationId xmlns:a16="http://schemas.microsoft.com/office/drawing/2014/main" id="{C80C7B6A-36AB-4420-A1F1-739E53B05FD1}"/>
              </a:ext>
            </a:extLst>
          </p:cNvPr>
          <p:cNvSpPr>
            <a:spLocks noGrp="1"/>
          </p:cNvSpPr>
          <p:nvPr>
            <p:ph type="sldNum" sz="quarter" idx="20"/>
          </p:nvPr>
        </p:nvSpPr>
        <p:spPr/>
        <p:txBody>
          <a:bodyPr/>
          <a:lstStyle/>
          <a:p>
            <a:r>
              <a:rPr lang="en-US" dirty="0"/>
              <a:t>Page </a:t>
            </a:r>
            <a:fld id="{C2FE92B8-3297-49BF-866E-FDAA607BBC0B}" type="slidenum">
              <a:rPr lang="en-US" smtClean="0"/>
              <a:pPr/>
              <a:t>‹#›</a:t>
            </a:fld>
            <a:endParaRPr lang="en-US" dirty="0"/>
          </a:p>
        </p:txBody>
      </p:sp>
    </p:spTree>
    <p:custDataLst>
      <p:tags r:id="rId1"/>
    </p:custDataLst>
    <p:extLst>
      <p:ext uri="{BB962C8B-B14F-4D97-AF65-F5344CB8AC3E}">
        <p14:creationId xmlns:p14="http://schemas.microsoft.com/office/powerpoint/2010/main" val="117009676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3_4.2 - End logo on graphic">
    <p:bg>
      <p:bgPr>
        <a:solidFill>
          <a:schemeClr val="tx2"/>
        </a:solidFill>
        <a:effectLst/>
      </p:bgPr>
    </p:bg>
    <p:spTree>
      <p:nvGrpSpPr>
        <p:cNvPr id="1" name=""/>
        <p:cNvGrpSpPr/>
        <p:nvPr/>
      </p:nvGrpSpPr>
      <p:grpSpPr>
        <a:xfrm>
          <a:off x="0" y="0"/>
          <a:ext cx="0" cy="0"/>
          <a:chOff x="0" y="0"/>
          <a:chExt cx="0" cy="0"/>
        </a:xfrm>
      </p:grpSpPr>
      <p:sp>
        <p:nvSpPr>
          <p:cNvPr id="22" name="Date Placeholder 21">
            <a:extLst>
              <a:ext uri="{FF2B5EF4-FFF2-40B4-BE49-F238E27FC236}">
                <a16:creationId xmlns:a16="http://schemas.microsoft.com/office/drawing/2014/main" id="{0C11CC47-62A3-49D7-96FD-64C3D8615221}"/>
              </a:ext>
            </a:extLst>
          </p:cNvPr>
          <p:cNvSpPr>
            <a:spLocks noGrp="1"/>
          </p:cNvSpPr>
          <p:nvPr>
            <p:ph type="dt" sz="half" idx="18"/>
          </p:nvPr>
        </p:nvSpPr>
        <p:spPr>
          <a:xfrm>
            <a:off x="696000" y="6408000"/>
            <a:ext cx="8640000" cy="108000"/>
          </a:xfrm>
          <a:prstGeom prst="rect">
            <a:avLst/>
          </a:prstGeom>
        </p:spPr>
        <p:txBody>
          <a:bodyPr/>
          <a:lstStyle>
            <a:lvl1pPr>
              <a:defRPr>
                <a:solidFill>
                  <a:schemeClr val="tx1">
                    <a:alpha val="0"/>
                  </a:schemeClr>
                </a:solidFill>
              </a:defRPr>
            </a:lvl1pPr>
          </a:lstStyle>
          <a:p>
            <a:fld id="{DB47FA2E-02D1-4465-8F36-42910E4750D0}" type="datetime3">
              <a:rPr lang="en-US" smtClean="0"/>
              <a:t>1 April 2024</a:t>
            </a:fld>
            <a:endParaRPr lang="en-US" dirty="0"/>
          </a:p>
        </p:txBody>
      </p:sp>
      <p:sp>
        <p:nvSpPr>
          <p:cNvPr id="23" name="Footer Placeholder 22">
            <a:extLst>
              <a:ext uri="{FF2B5EF4-FFF2-40B4-BE49-F238E27FC236}">
                <a16:creationId xmlns:a16="http://schemas.microsoft.com/office/drawing/2014/main" id="{384075DC-C7FC-49E3-9038-4FAE5C0F18E0}"/>
              </a:ext>
            </a:extLst>
          </p:cNvPr>
          <p:cNvSpPr>
            <a:spLocks noGrp="1"/>
          </p:cNvSpPr>
          <p:nvPr>
            <p:ph type="ftr" sz="quarter" idx="19"/>
          </p:nvPr>
        </p:nvSpPr>
        <p:spPr/>
        <p:txBody>
          <a:bodyPr/>
          <a:lstStyle>
            <a:lvl1pPr>
              <a:defRPr>
                <a:solidFill>
                  <a:schemeClr val="tx1">
                    <a:alpha val="0"/>
                  </a:schemeClr>
                </a:solidFill>
              </a:defRPr>
            </a:lvl1pPr>
          </a:lstStyle>
          <a:p>
            <a:r>
              <a:rPr lang="en-US" dirty="0"/>
              <a:t>MCA00002890 Rev A</a:t>
            </a:r>
          </a:p>
        </p:txBody>
      </p:sp>
      <p:sp>
        <p:nvSpPr>
          <p:cNvPr id="24" name="Slide Number Placeholder 23">
            <a:extLst>
              <a:ext uri="{FF2B5EF4-FFF2-40B4-BE49-F238E27FC236}">
                <a16:creationId xmlns:a16="http://schemas.microsoft.com/office/drawing/2014/main" id="{C80C7B6A-36AB-4420-A1F1-739E53B05FD1}"/>
              </a:ext>
            </a:extLst>
          </p:cNvPr>
          <p:cNvSpPr>
            <a:spLocks noGrp="1"/>
          </p:cNvSpPr>
          <p:nvPr>
            <p:ph type="sldNum" sz="quarter" idx="20"/>
          </p:nvPr>
        </p:nvSpPr>
        <p:spPr/>
        <p:txBody>
          <a:bodyPr/>
          <a:lstStyle>
            <a:lvl1pPr>
              <a:defRPr>
                <a:solidFill>
                  <a:schemeClr val="tx1">
                    <a:alpha val="0"/>
                  </a:schemeClr>
                </a:solidFill>
              </a:defRPr>
            </a:lvl1pPr>
          </a:lstStyle>
          <a:p>
            <a:r>
              <a:rPr lang="en-US" dirty="0"/>
              <a:t>Page </a:t>
            </a:r>
            <a:fld id="{C2FE92B8-3297-49BF-866E-FDAA607BBC0B}" type="slidenum">
              <a:rPr lang="en-US" smtClean="0"/>
              <a:pPr/>
              <a:t>‹#›</a:t>
            </a:fld>
            <a:endParaRPr lang="en-US" dirty="0"/>
          </a:p>
        </p:txBody>
      </p:sp>
      <p:pic>
        <p:nvPicPr>
          <p:cNvPr id="4" name="Picture 3" descr="A picture containing background pattern&#10;&#10;Description automatically generated">
            <a:extLst>
              <a:ext uri="{FF2B5EF4-FFF2-40B4-BE49-F238E27FC236}">
                <a16:creationId xmlns:a16="http://schemas.microsoft.com/office/drawing/2014/main" id="{F8ED0573-BB28-48D5-B972-E6FBCD82B84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id="{180ABD6B-22ED-4494-9FF9-300160E05379}"/>
              </a:ext>
            </a:extLst>
          </p:cNvPr>
          <p:cNvGrpSpPr/>
          <p:nvPr userDrawn="1"/>
        </p:nvGrpSpPr>
        <p:grpSpPr>
          <a:xfrm>
            <a:off x="4468865" y="2604738"/>
            <a:ext cx="3258066" cy="1656113"/>
            <a:chOff x="4468865" y="2604738"/>
            <a:chExt cx="3258066" cy="1656113"/>
          </a:xfrm>
        </p:grpSpPr>
        <p:pic>
          <p:nvPicPr>
            <p:cNvPr id="19" name="Picture 18">
              <a:extLst>
                <a:ext uri="{FF2B5EF4-FFF2-40B4-BE49-F238E27FC236}">
                  <a16:creationId xmlns:a16="http://schemas.microsoft.com/office/drawing/2014/main" id="{FF1E34F8-8223-4A78-B432-3EB9EBA7525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80464"/>
            <a:stretch/>
          </p:blipFill>
          <p:spPr>
            <a:xfrm>
              <a:off x="4468865" y="3935821"/>
              <a:ext cx="3254272" cy="325030"/>
            </a:xfrm>
            <a:prstGeom prst="rect">
              <a:avLst/>
            </a:prstGeom>
          </p:spPr>
        </p:pic>
        <p:pic>
          <p:nvPicPr>
            <p:cNvPr id="21" name="Graphic 20">
              <a:extLst>
                <a:ext uri="{FF2B5EF4-FFF2-40B4-BE49-F238E27FC236}">
                  <a16:creationId xmlns:a16="http://schemas.microsoft.com/office/drawing/2014/main" id="{553C90E1-7BD9-4E34-8AC3-FC945AE905C7}"/>
                </a:ext>
              </a:extLst>
            </p:cNvPr>
            <p:cNvPicPr>
              <a:picLocks noChangeAspect="1"/>
            </p:cNvPicPr>
            <p:nvPr userDrawn="1"/>
          </p:nvPicPr>
          <p:blipFill rotWithShape="1">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r="21239"/>
            <a:stretch/>
          </p:blipFill>
          <p:spPr>
            <a:xfrm>
              <a:off x="4472659" y="3323701"/>
              <a:ext cx="3254272" cy="612120"/>
            </a:xfrm>
            <a:prstGeom prst="rect">
              <a:avLst/>
            </a:prstGeom>
          </p:spPr>
        </p:pic>
        <p:pic>
          <p:nvPicPr>
            <p:cNvPr id="25" name="Graphic 24">
              <a:extLst>
                <a:ext uri="{FF2B5EF4-FFF2-40B4-BE49-F238E27FC236}">
                  <a16:creationId xmlns:a16="http://schemas.microsoft.com/office/drawing/2014/main" id="{EC88D5EE-499C-4F3A-8762-76A3B1CF8450}"/>
                </a:ext>
              </a:extLst>
            </p:cNvPr>
            <p:cNvPicPr>
              <a:picLocks noChangeAspect="1"/>
            </p:cNvPicPr>
            <p:nvPr userDrawn="1"/>
          </p:nvPicPr>
          <p:blipFill rotWithShape="1">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83781"/>
            <a:stretch/>
          </p:blipFill>
          <p:spPr>
            <a:xfrm>
              <a:off x="5713848" y="2604738"/>
              <a:ext cx="670155" cy="612120"/>
            </a:xfrm>
            <a:prstGeom prst="rect">
              <a:avLst/>
            </a:prstGeom>
          </p:spPr>
        </p:pic>
      </p:grpSp>
    </p:spTree>
    <p:extLst>
      <p:ext uri="{BB962C8B-B14F-4D97-AF65-F5344CB8AC3E}">
        <p14:creationId xmlns:p14="http://schemas.microsoft.com/office/powerpoint/2010/main" val="308389615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3_4.3 - End logo on blue">
    <p:bg>
      <p:bgPr>
        <a:solidFill>
          <a:schemeClr val="tx2"/>
        </a:solidFill>
        <a:effectLst/>
      </p:bgPr>
    </p:bg>
    <p:spTree>
      <p:nvGrpSpPr>
        <p:cNvPr id="1" name=""/>
        <p:cNvGrpSpPr/>
        <p:nvPr/>
      </p:nvGrpSpPr>
      <p:grpSpPr>
        <a:xfrm>
          <a:off x="0" y="0"/>
          <a:ext cx="0" cy="0"/>
          <a:chOff x="0" y="0"/>
          <a:chExt cx="0" cy="0"/>
        </a:xfrm>
      </p:grpSpPr>
      <p:sp>
        <p:nvSpPr>
          <p:cNvPr id="22" name="Date Placeholder 21">
            <a:extLst>
              <a:ext uri="{FF2B5EF4-FFF2-40B4-BE49-F238E27FC236}">
                <a16:creationId xmlns:a16="http://schemas.microsoft.com/office/drawing/2014/main" id="{0C11CC47-62A3-49D7-96FD-64C3D8615221}"/>
              </a:ext>
            </a:extLst>
          </p:cNvPr>
          <p:cNvSpPr>
            <a:spLocks noGrp="1"/>
          </p:cNvSpPr>
          <p:nvPr>
            <p:ph type="dt" sz="half" idx="18"/>
          </p:nvPr>
        </p:nvSpPr>
        <p:spPr>
          <a:xfrm>
            <a:off x="696000" y="6408000"/>
            <a:ext cx="8640000" cy="108000"/>
          </a:xfrm>
          <a:prstGeom prst="rect">
            <a:avLst/>
          </a:prstGeom>
        </p:spPr>
        <p:txBody>
          <a:bodyPr/>
          <a:lstStyle>
            <a:lvl1pPr>
              <a:defRPr>
                <a:solidFill>
                  <a:schemeClr val="tx1">
                    <a:alpha val="0"/>
                  </a:schemeClr>
                </a:solidFill>
              </a:defRPr>
            </a:lvl1pPr>
          </a:lstStyle>
          <a:p>
            <a:fld id="{8A54FD34-B69C-439C-90EB-2D2B4BA1BDFA}" type="datetime3">
              <a:rPr lang="en-US" smtClean="0"/>
              <a:t>1 April 2024</a:t>
            </a:fld>
            <a:endParaRPr lang="en-US" dirty="0"/>
          </a:p>
        </p:txBody>
      </p:sp>
      <p:sp>
        <p:nvSpPr>
          <p:cNvPr id="23" name="Footer Placeholder 22">
            <a:extLst>
              <a:ext uri="{FF2B5EF4-FFF2-40B4-BE49-F238E27FC236}">
                <a16:creationId xmlns:a16="http://schemas.microsoft.com/office/drawing/2014/main" id="{384075DC-C7FC-49E3-9038-4FAE5C0F18E0}"/>
              </a:ext>
            </a:extLst>
          </p:cNvPr>
          <p:cNvSpPr>
            <a:spLocks noGrp="1"/>
          </p:cNvSpPr>
          <p:nvPr>
            <p:ph type="ftr" sz="quarter" idx="19"/>
          </p:nvPr>
        </p:nvSpPr>
        <p:spPr/>
        <p:txBody>
          <a:bodyPr/>
          <a:lstStyle>
            <a:lvl1pPr>
              <a:defRPr>
                <a:solidFill>
                  <a:schemeClr val="tx1">
                    <a:alpha val="0"/>
                  </a:schemeClr>
                </a:solidFill>
              </a:defRPr>
            </a:lvl1pPr>
          </a:lstStyle>
          <a:p>
            <a:r>
              <a:rPr lang="en-US" dirty="0"/>
              <a:t>MCA00002890 Rev A</a:t>
            </a:r>
          </a:p>
        </p:txBody>
      </p:sp>
      <p:sp>
        <p:nvSpPr>
          <p:cNvPr id="24" name="Slide Number Placeholder 23">
            <a:extLst>
              <a:ext uri="{FF2B5EF4-FFF2-40B4-BE49-F238E27FC236}">
                <a16:creationId xmlns:a16="http://schemas.microsoft.com/office/drawing/2014/main" id="{C80C7B6A-36AB-4420-A1F1-739E53B05FD1}"/>
              </a:ext>
            </a:extLst>
          </p:cNvPr>
          <p:cNvSpPr>
            <a:spLocks noGrp="1"/>
          </p:cNvSpPr>
          <p:nvPr>
            <p:ph type="sldNum" sz="quarter" idx="20"/>
          </p:nvPr>
        </p:nvSpPr>
        <p:spPr/>
        <p:txBody>
          <a:bodyPr/>
          <a:lstStyle>
            <a:lvl1pPr>
              <a:defRPr>
                <a:solidFill>
                  <a:schemeClr val="tx1">
                    <a:alpha val="0"/>
                  </a:schemeClr>
                </a:solidFill>
              </a:defRPr>
            </a:lvl1pPr>
          </a:lstStyle>
          <a:p>
            <a:r>
              <a:rPr lang="en-US" dirty="0"/>
              <a:t>Page </a:t>
            </a:r>
            <a:fld id="{C2FE92B8-3297-49BF-866E-FDAA607BBC0B}" type="slidenum">
              <a:rPr lang="en-US" smtClean="0"/>
              <a:pPr/>
              <a:t>‹#›</a:t>
            </a:fld>
            <a:endParaRPr lang="en-US" dirty="0"/>
          </a:p>
        </p:txBody>
      </p:sp>
      <p:sp>
        <p:nvSpPr>
          <p:cNvPr id="6" name="Rectangle 5">
            <a:extLst>
              <a:ext uri="{FF2B5EF4-FFF2-40B4-BE49-F238E27FC236}">
                <a16:creationId xmlns:a16="http://schemas.microsoft.com/office/drawing/2014/main" id="{7E817851-0F05-4A24-B522-B3546C11BA73}"/>
              </a:ext>
            </a:extLst>
          </p:cNvPr>
          <p:cNvSpPr>
            <a:spLocks/>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10000"/>
              </a:lnSpc>
              <a:spcBef>
                <a:spcPts val="1200"/>
              </a:spcBef>
            </a:pPr>
            <a:endParaRPr lang="sv-SE" sz="1600" dirty="0" err="1"/>
          </a:p>
        </p:txBody>
      </p:sp>
      <p:grpSp>
        <p:nvGrpSpPr>
          <p:cNvPr id="5" name="Group 4">
            <a:extLst>
              <a:ext uri="{FF2B5EF4-FFF2-40B4-BE49-F238E27FC236}">
                <a16:creationId xmlns:a16="http://schemas.microsoft.com/office/drawing/2014/main" id="{180ABD6B-22ED-4494-9FF9-300160E05379}"/>
              </a:ext>
            </a:extLst>
          </p:cNvPr>
          <p:cNvGrpSpPr/>
          <p:nvPr userDrawn="1"/>
        </p:nvGrpSpPr>
        <p:grpSpPr>
          <a:xfrm>
            <a:off x="4468865" y="2604738"/>
            <a:ext cx="3258066" cy="1656113"/>
            <a:chOff x="4468865" y="2604738"/>
            <a:chExt cx="3258066" cy="1656113"/>
          </a:xfrm>
        </p:grpSpPr>
        <p:pic>
          <p:nvPicPr>
            <p:cNvPr id="19" name="Picture 18">
              <a:extLst>
                <a:ext uri="{FF2B5EF4-FFF2-40B4-BE49-F238E27FC236}">
                  <a16:creationId xmlns:a16="http://schemas.microsoft.com/office/drawing/2014/main" id="{FF1E34F8-8223-4A78-B432-3EB9EBA7525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80464"/>
            <a:stretch/>
          </p:blipFill>
          <p:spPr>
            <a:xfrm>
              <a:off x="4468865" y="3935821"/>
              <a:ext cx="3254272" cy="325030"/>
            </a:xfrm>
            <a:prstGeom prst="rect">
              <a:avLst/>
            </a:prstGeom>
          </p:spPr>
        </p:pic>
        <p:pic>
          <p:nvPicPr>
            <p:cNvPr id="21" name="Graphic 20">
              <a:extLst>
                <a:ext uri="{FF2B5EF4-FFF2-40B4-BE49-F238E27FC236}">
                  <a16:creationId xmlns:a16="http://schemas.microsoft.com/office/drawing/2014/main" id="{553C90E1-7BD9-4E34-8AC3-FC945AE905C7}"/>
                </a:ext>
              </a:extLst>
            </p:cNvPr>
            <p:cNvPicPr>
              <a:picLocks noChangeAspect="1"/>
            </p:cNvPicPr>
            <p:nvPr userDrawn="1"/>
          </p:nvPicPr>
          <p:blipFill rotWithShape="1">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r="21239"/>
            <a:stretch/>
          </p:blipFill>
          <p:spPr>
            <a:xfrm>
              <a:off x="4472659" y="3323701"/>
              <a:ext cx="3254272" cy="612120"/>
            </a:xfrm>
            <a:prstGeom prst="rect">
              <a:avLst/>
            </a:prstGeom>
          </p:spPr>
        </p:pic>
        <p:pic>
          <p:nvPicPr>
            <p:cNvPr id="25" name="Graphic 24">
              <a:extLst>
                <a:ext uri="{FF2B5EF4-FFF2-40B4-BE49-F238E27FC236}">
                  <a16:creationId xmlns:a16="http://schemas.microsoft.com/office/drawing/2014/main" id="{EC88D5EE-499C-4F3A-8762-76A3B1CF8450}"/>
                </a:ext>
              </a:extLst>
            </p:cNvPr>
            <p:cNvPicPr>
              <a:picLocks noChangeAspect="1"/>
            </p:cNvPicPr>
            <p:nvPr userDrawn="1"/>
          </p:nvPicPr>
          <p:blipFill rotWithShape="1">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83781"/>
            <a:stretch/>
          </p:blipFill>
          <p:spPr>
            <a:xfrm>
              <a:off x="5713848" y="2604738"/>
              <a:ext cx="670155" cy="612120"/>
            </a:xfrm>
            <a:prstGeom prst="rect">
              <a:avLst/>
            </a:prstGeom>
          </p:spPr>
        </p:pic>
      </p:grpSp>
    </p:spTree>
    <p:custDataLst>
      <p:tags r:id="rId1"/>
    </p:custDataLst>
    <p:extLst>
      <p:ext uri="{BB962C8B-B14F-4D97-AF65-F5344CB8AC3E}">
        <p14:creationId xmlns:p14="http://schemas.microsoft.com/office/powerpoint/2010/main" val="112757213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5_4.1 - End info">
    <p:spTree>
      <p:nvGrpSpPr>
        <p:cNvPr id="1" name=""/>
        <p:cNvGrpSpPr/>
        <p:nvPr/>
      </p:nvGrpSpPr>
      <p:grpSpPr>
        <a:xfrm>
          <a:off x="0" y="0"/>
          <a:ext cx="0" cy="0"/>
          <a:chOff x="0" y="0"/>
          <a:chExt cx="0" cy="0"/>
        </a:xfrm>
      </p:grpSpPr>
      <p:sp>
        <p:nvSpPr>
          <p:cNvPr id="23" name="Footer Placeholder 22">
            <a:extLst>
              <a:ext uri="{FF2B5EF4-FFF2-40B4-BE49-F238E27FC236}">
                <a16:creationId xmlns:a16="http://schemas.microsoft.com/office/drawing/2014/main" id="{384075DC-C7FC-49E3-9038-4FAE5C0F18E0}"/>
              </a:ext>
            </a:extLst>
          </p:cNvPr>
          <p:cNvSpPr>
            <a:spLocks noGrp="1"/>
          </p:cNvSpPr>
          <p:nvPr>
            <p:ph type="ftr" sz="quarter" idx="19"/>
          </p:nvPr>
        </p:nvSpPr>
        <p:spPr/>
        <p:txBody>
          <a:bodyPr/>
          <a:lstStyle/>
          <a:p>
            <a:r>
              <a:rPr lang="en-US" dirty="0"/>
              <a:t>MCA00002890 Rev A</a:t>
            </a:r>
          </a:p>
        </p:txBody>
      </p:sp>
      <p:sp>
        <p:nvSpPr>
          <p:cNvPr id="7" name="Rectangle 6">
            <a:extLst>
              <a:ext uri="{FF2B5EF4-FFF2-40B4-BE49-F238E27FC236}">
                <a16:creationId xmlns:a16="http://schemas.microsoft.com/office/drawing/2014/main" id="{1B261975-D780-4513-BFCF-152B38AAB5B1}"/>
              </a:ext>
            </a:extLst>
          </p:cNvPr>
          <p:cNvSpPr/>
          <p:nvPr userDrawn="1"/>
        </p:nvSpPr>
        <p:spPr>
          <a:xfrm>
            <a:off x="0" y="0"/>
            <a:ext cx="12192000" cy="493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BF3031-97AC-4552-A986-A0C37D622BF6}"/>
              </a:ext>
            </a:extLst>
          </p:cNvPr>
          <p:cNvSpPr>
            <a:spLocks noGrp="1"/>
          </p:cNvSpPr>
          <p:nvPr>
            <p:ph type="title" hasCustomPrompt="1"/>
          </p:nvPr>
        </p:nvSpPr>
        <p:spPr>
          <a:xfrm>
            <a:off x="695325" y="1764000"/>
            <a:ext cx="10800000" cy="1440000"/>
          </a:xfrm>
        </p:spPr>
        <p:txBody>
          <a:bodyPr anchor="b"/>
          <a:lstStyle>
            <a:lvl1pPr>
              <a:defRPr sz="4800"/>
            </a:lvl1pPr>
          </a:lstStyle>
          <a:p>
            <a:r>
              <a:rPr lang="en-US" dirty="0"/>
              <a:t>Add text</a:t>
            </a:r>
          </a:p>
        </p:txBody>
      </p:sp>
      <p:sp>
        <p:nvSpPr>
          <p:cNvPr id="8" name="TextBox 7">
            <a:extLst>
              <a:ext uri="{FF2B5EF4-FFF2-40B4-BE49-F238E27FC236}">
                <a16:creationId xmlns:a16="http://schemas.microsoft.com/office/drawing/2014/main" id="{16002BBA-84E1-4F49-99F7-96BC06538EFC}"/>
              </a:ext>
            </a:extLst>
          </p:cNvPr>
          <p:cNvSpPr txBox="1"/>
          <p:nvPr userDrawn="1"/>
        </p:nvSpPr>
        <p:spPr bwMode="gray">
          <a:xfrm>
            <a:off x="695325" y="5492594"/>
            <a:ext cx="10801349" cy="671670"/>
          </a:xfrm>
          <a:prstGeom prst="rect">
            <a:avLst/>
          </a:prstGeom>
        </p:spPr>
        <p:txBody>
          <a:bodyPr vert="horz" lIns="0" tIns="0" rIns="0" bIns="0" rtlCol="0">
            <a:noAutofit/>
          </a:bodyPr>
          <a:lstStyle>
            <a:lvl1pPr indent="0">
              <a:lnSpc>
                <a:spcPct val="120000"/>
              </a:lnSpc>
              <a:spcBef>
                <a:spcPts val="600"/>
              </a:spcBef>
              <a:buFont typeface="Arial" panose="020B0604020202020204" pitchFamily="34" charset="0"/>
              <a:buNone/>
              <a:defRPr sz="1600" b="1">
                <a:solidFill>
                  <a:schemeClr val="tx2"/>
                </a:solidFill>
              </a:defRPr>
            </a:lvl1pPr>
            <a:lvl2pPr marL="0" lvl="1" indent="0">
              <a:lnSpc>
                <a:spcPct val="120000"/>
              </a:lnSpc>
              <a:spcBef>
                <a:spcPts val="600"/>
              </a:spcBef>
              <a:buFont typeface="Arial" panose="020B0604020202020204" pitchFamily="34" charset="0"/>
              <a:buNone/>
              <a:defRPr sz="800">
                <a:solidFill>
                  <a:schemeClr val="tx2"/>
                </a:solidFill>
              </a:defRPr>
            </a:lvl2pPr>
            <a:lvl3pPr marL="219456" indent="-219456">
              <a:lnSpc>
                <a:spcPct val="100000"/>
              </a:lnSpc>
              <a:spcBef>
                <a:spcPts val="600"/>
              </a:spcBef>
              <a:buFont typeface="Arial" panose="020B0604020202020204" pitchFamily="34" charset="0"/>
              <a:buChar char="•"/>
              <a:defRPr sz="1600"/>
            </a:lvl3pPr>
            <a:lvl4pPr marL="429768" indent="-219456">
              <a:lnSpc>
                <a:spcPct val="100000"/>
              </a:lnSpc>
              <a:spcBef>
                <a:spcPts val="600"/>
              </a:spcBef>
              <a:buFont typeface="Arial" panose="020B0604020202020204" pitchFamily="34" charset="0"/>
              <a:buChar char="•"/>
              <a:defRPr sz="1400"/>
            </a:lvl4pPr>
            <a:lvl5pPr marL="649224" indent="-219456">
              <a:lnSpc>
                <a:spcPct val="100000"/>
              </a:lnSpc>
              <a:spcBef>
                <a:spcPts val="600"/>
              </a:spcBef>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1"/>
            <a:r>
              <a:rPr lang="en-GB" sz="800" dirty="0"/>
              <a:t>Getinge is a global provider of innovative solutions for operating rooms, intensive care units, sterilization departments and for life science companies and institutions. </a:t>
            </a:r>
            <a:br>
              <a:rPr lang="en-GB" sz="800" dirty="0"/>
            </a:br>
            <a:r>
              <a:rPr lang="en-GB" sz="800" dirty="0"/>
              <a:t>Based on our </a:t>
            </a:r>
            <a:r>
              <a:rPr lang="en-GB" sz="800" dirty="0" err="1"/>
              <a:t>firsthand</a:t>
            </a:r>
            <a:r>
              <a:rPr lang="en-GB" sz="800" dirty="0"/>
              <a:t> experience and close partnerships with clinical experts, healthcare professionals and </a:t>
            </a:r>
            <a:r>
              <a:rPr lang="en-GB" sz="800" dirty="0" err="1"/>
              <a:t>medtech</a:t>
            </a:r>
            <a:r>
              <a:rPr lang="en-GB" sz="800" dirty="0"/>
              <a:t> specialists, we are improving everyday life.</a:t>
            </a:r>
            <a:endParaRPr lang="en-US" sz="800" dirty="0"/>
          </a:p>
        </p:txBody>
      </p:sp>
      <p:sp>
        <p:nvSpPr>
          <p:cNvPr id="9" name="TextBox 8">
            <a:extLst>
              <a:ext uri="{FF2B5EF4-FFF2-40B4-BE49-F238E27FC236}">
                <a16:creationId xmlns:a16="http://schemas.microsoft.com/office/drawing/2014/main" id="{64026762-CFFF-4427-BF4C-BC03E52B6445}"/>
              </a:ext>
            </a:extLst>
          </p:cNvPr>
          <p:cNvSpPr txBox="1"/>
          <p:nvPr userDrawn="1"/>
        </p:nvSpPr>
        <p:spPr bwMode="gray">
          <a:xfrm>
            <a:off x="695325" y="5154989"/>
            <a:ext cx="10801349" cy="295466"/>
          </a:xfrm>
          <a:prstGeom prst="rect">
            <a:avLst/>
          </a:prstGeom>
        </p:spPr>
        <p:txBody>
          <a:bodyPr vert="horz" lIns="0" tIns="0" rIns="0" bIns="0" rtlCol="0">
            <a:noAutofit/>
          </a:bodyPr>
          <a:lstStyle>
            <a:lvl1pPr lvl="0" indent="0">
              <a:lnSpc>
                <a:spcPct val="120000"/>
              </a:lnSpc>
              <a:spcBef>
                <a:spcPts val="600"/>
              </a:spcBef>
              <a:buFont typeface="Arial" panose="020B0604020202020204" pitchFamily="34" charset="0"/>
              <a:buNone/>
              <a:defRPr sz="1600" b="1">
                <a:solidFill>
                  <a:schemeClr val="bg1"/>
                </a:solidFill>
              </a:defRPr>
            </a:lvl1pPr>
            <a:lvl2pPr marL="0" indent="0">
              <a:lnSpc>
                <a:spcPct val="120000"/>
              </a:lnSpc>
              <a:spcBef>
                <a:spcPts val="600"/>
              </a:spcBef>
              <a:buFont typeface="Arial" panose="020B0604020202020204" pitchFamily="34" charset="0"/>
              <a:buNone/>
              <a:defRPr sz="1600"/>
            </a:lvl2pPr>
            <a:lvl3pPr marL="219456" indent="-219456">
              <a:lnSpc>
                <a:spcPct val="100000"/>
              </a:lnSpc>
              <a:spcBef>
                <a:spcPts val="600"/>
              </a:spcBef>
              <a:buFont typeface="Arial" panose="020B0604020202020204" pitchFamily="34" charset="0"/>
              <a:buChar char="•"/>
              <a:defRPr sz="1600"/>
            </a:lvl3pPr>
            <a:lvl4pPr marL="429768" indent="-219456">
              <a:lnSpc>
                <a:spcPct val="100000"/>
              </a:lnSpc>
              <a:spcBef>
                <a:spcPts val="600"/>
              </a:spcBef>
              <a:buFont typeface="Arial" panose="020B0604020202020204" pitchFamily="34" charset="0"/>
              <a:buChar char="•"/>
              <a:defRPr sz="1400"/>
            </a:lvl4pPr>
            <a:lvl5pPr marL="649224" indent="-219456">
              <a:lnSpc>
                <a:spcPct val="100000"/>
              </a:lnSpc>
              <a:spcBef>
                <a:spcPts val="600"/>
              </a:spcBef>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600" b="0" dirty="0">
                <a:solidFill>
                  <a:schemeClr val="tx2"/>
                </a:solidFill>
              </a:rPr>
              <a:t>www.getinge.com</a:t>
            </a:r>
          </a:p>
        </p:txBody>
      </p:sp>
      <p:sp>
        <p:nvSpPr>
          <p:cNvPr id="22" name="Date Placeholder 21">
            <a:extLst>
              <a:ext uri="{FF2B5EF4-FFF2-40B4-BE49-F238E27FC236}">
                <a16:creationId xmlns:a16="http://schemas.microsoft.com/office/drawing/2014/main" id="{0C11CC47-62A3-49D7-96FD-64C3D8615221}"/>
              </a:ext>
            </a:extLst>
          </p:cNvPr>
          <p:cNvSpPr>
            <a:spLocks noGrp="1"/>
          </p:cNvSpPr>
          <p:nvPr>
            <p:ph type="dt" sz="half" idx="18"/>
          </p:nvPr>
        </p:nvSpPr>
        <p:spPr>
          <a:xfrm>
            <a:off x="696000" y="6408000"/>
            <a:ext cx="8640000" cy="108000"/>
          </a:xfrm>
          <a:prstGeom prst="rect">
            <a:avLst/>
          </a:prstGeom>
        </p:spPr>
        <p:txBody>
          <a:bodyPr/>
          <a:lstStyle>
            <a:lvl1pPr>
              <a:defRPr sz="800">
                <a:solidFill>
                  <a:schemeClr val="tx1"/>
                </a:solidFill>
              </a:defRPr>
            </a:lvl1pPr>
          </a:lstStyle>
          <a:p>
            <a:fld id="{F8ED09CA-20B0-4181-93A4-FF933F1763EF}" type="datetime3">
              <a:rPr lang="en-US" smtClean="0"/>
              <a:pPr/>
              <a:t>1 April 2024</a:t>
            </a:fld>
            <a:endParaRPr lang="en-US" dirty="0"/>
          </a:p>
        </p:txBody>
      </p:sp>
      <p:sp>
        <p:nvSpPr>
          <p:cNvPr id="24" name="Slide Number Placeholder 23">
            <a:extLst>
              <a:ext uri="{FF2B5EF4-FFF2-40B4-BE49-F238E27FC236}">
                <a16:creationId xmlns:a16="http://schemas.microsoft.com/office/drawing/2014/main" id="{C80C7B6A-36AB-4420-A1F1-739E53B05FD1}"/>
              </a:ext>
            </a:extLst>
          </p:cNvPr>
          <p:cNvSpPr>
            <a:spLocks noGrp="1"/>
          </p:cNvSpPr>
          <p:nvPr>
            <p:ph type="sldNum" sz="quarter" idx="20"/>
          </p:nvPr>
        </p:nvSpPr>
        <p:spPr/>
        <p:txBody>
          <a:bodyPr/>
          <a:lstStyle/>
          <a:p>
            <a:r>
              <a:rPr lang="en-US" dirty="0"/>
              <a:t>Page </a:t>
            </a:r>
            <a:fld id="{C2FE92B8-3297-49BF-866E-FDAA607BBC0B}" type="slidenum">
              <a:rPr lang="en-US" smtClean="0"/>
              <a:pPr/>
              <a:t>‹#›</a:t>
            </a:fld>
            <a:endParaRPr lang="en-US" dirty="0"/>
          </a:p>
        </p:txBody>
      </p:sp>
    </p:spTree>
    <p:custDataLst>
      <p:tags r:id="rId1"/>
    </p:custDataLst>
    <p:extLst>
      <p:ext uri="{BB962C8B-B14F-4D97-AF65-F5344CB8AC3E}">
        <p14:creationId xmlns:p14="http://schemas.microsoft.com/office/powerpoint/2010/main" val="342488490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8 - Heading with 3 column bullet text/chart right on white bg ">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AB648E-DEBF-4597-B74D-B5F5A98E05FD}"/>
              </a:ext>
            </a:extLst>
          </p:cNvPr>
          <p:cNvSpPr>
            <a:spLocks noGrp="1"/>
          </p:cNvSpPr>
          <p:nvPr>
            <p:ph sz="quarter" idx="17"/>
          </p:nvPr>
        </p:nvSpPr>
        <p:spPr>
          <a:xfrm>
            <a:off x="695325" y="2087130"/>
            <a:ext cx="3362400" cy="3924000"/>
          </a:xfrm>
        </p:spPr>
        <p:txBody>
          <a:bodyPr/>
          <a:lstStyle/>
          <a:p>
            <a:pPr lvl="0"/>
            <a:r>
              <a:rPr lang="en-US"/>
              <a:t>Edit Master text styles</a:t>
            </a:r>
          </a:p>
          <a:p>
            <a:pPr lvl="1"/>
            <a:r>
              <a:rPr lang="en-US"/>
              <a:t>Second level</a:t>
            </a:r>
          </a:p>
          <a:p>
            <a:pPr lvl="2"/>
            <a:r>
              <a:rPr lang="en-US"/>
              <a:t>Third level</a:t>
            </a:r>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15" name="Content Placeholder 2">
            <a:extLst>
              <a:ext uri="{FF2B5EF4-FFF2-40B4-BE49-F238E27FC236}">
                <a16:creationId xmlns:a16="http://schemas.microsoft.com/office/drawing/2014/main" id="{D65A0954-F904-4FAA-91D3-D9740C81F375}"/>
              </a:ext>
            </a:extLst>
          </p:cNvPr>
          <p:cNvSpPr>
            <a:spLocks noGrp="1"/>
          </p:cNvSpPr>
          <p:nvPr>
            <p:ph sz="quarter" idx="18"/>
          </p:nvPr>
        </p:nvSpPr>
        <p:spPr>
          <a:xfrm>
            <a:off x="4414463" y="2087130"/>
            <a:ext cx="3362400" cy="3924000"/>
          </a:xfrm>
        </p:spPr>
        <p:txBody>
          <a:bodyPr/>
          <a:lstStyle/>
          <a:p>
            <a:pPr lvl="0"/>
            <a:r>
              <a:rPr lang="en-US"/>
              <a:t>Edit Master text styles</a:t>
            </a:r>
          </a:p>
          <a:p>
            <a:pPr lvl="1"/>
            <a:r>
              <a:rPr lang="en-US"/>
              <a:t>Second level</a:t>
            </a:r>
          </a:p>
          <a:p>
            <a:pPr lvl="2"/>
            <a:r>
              <a:rPr lang="en-US"/>
              <a:t>Third level</a:t>
            </a:r>
          </a:p>
        </p:txBody>
      </p:sp>
      <p:sp>
        <p:nvSpPr>
          <p:cNvPr id="16" name="Content Placeholder 2">
            <a:extLst>
              <a:ext uri="{FF2B5EF4-FFF2-40B4-BE49-F238E27FC236}">
                <a16:creationId xmlns:a16="http://schemas.microsoft.com/office/drawing/2014/main" id="{4276995A-3454-4F5D-AC20-1641E0135476}"/>
              </a:ext>
            </a:extLst>
          </p:cNvPr>
          <p:cNvSpPr>
            <a:spLocks noGrp="1"/>
          </p:cNvSpPr>
          <p:nvPr>
            <p:ph sz="quarter" idx="19"/>
          </p:nvPr>
        </p:nvSpPr>
        <p:spPr>
          <a:xfrm>
            <a:off x="8133600" y="2087130"/>
            <a:ext cx="3362400" cy="3924000"/>
          </a:xfrm>
        </p:spPr>
        <p:txBody>
          <a:bodyPr/>
          <a:lstStyle/>
          <a:p>
            <a:pPr lvl="0"/>
            <a:r>
              <a:rPr lang="en-US"/>
              <a:t>Edit Master text styles</a:t>
            </a:r>
          </a:p>
          <a:p>
            <a:pPr lvl="1"/>
            <a:r>
              <a:rPr lang="en-US"/>
              <a:t>Second level</a:t>
            </a:r>
          </a:p>
          <a:p>
            <a:pPr lvl="2"/>
            <a:r>
              <a:rPr lang="en-US"/>
              <a:t>Third level</a:t>
            </a:r>
          </a:p>
        </p:txBody>
      </p:sp>
      <p:sp>
        <p:nvSpPr>
          <p:cNvPr id="17" name="Text Placeholder 11">
            <a:extLst>
              <a:ext uri="{FF2B5EF4-FFF2-40B4-BE49-F238E27FC236}">
                <a16:creationId xmlns:a16="http://schemas.microsoft.com/office/drawing/2014/main" id="{492D0F73-18E1-412D-8CF6-A2E67A2F5816}"/>
              </a:ext>
            </a:extLst>
          </p:cNvPr>
          <p:cNvSpPr>
            <a:spLocks noGrp="1"/>
          </p:cNvSpPr>
          <p:nvPr>
            <p:ph type="body" sz="quarter" idx="20" hasCustomPrompt="1"/>
          </p:nvPr>
        </p:nvSpPr>
        <p:spPr>
          <a:xfrm>
            <a:off x="695325" y="1773238"/>
            <a:ext cx="3362400" cy="252000"/>
          </a:xfrm>
        </p:spPr>
        <p:txBody>
          <a:bodyPr wrap="none"/>
          <a:lstStyle>
            <a:lvl1pPr marL="0" indent="0">
              <a:spcBef>
                <a:spcPts val="0"/>
              </a:spcBef>
              <a:buFontTx/>
              <a:buNone/>
              <a:defRPr sz="1600" b="1">
                <a:solidFill>
                  <a:schemeClr val="accent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Column header</a:t>
            </a:r>
            <a:endParaRPr lang="en-US" dirty="0"/>
          </a:p>
        </p:txBody>
      </p:sp>
      <p:sp>
        <p:nvSpPr>
          <p:cNvPr id="18" name="Text Placeholder 11">
            <a:extLst>
              <a:ext uri="{FF2B5EF4-FFF2-40B4-BE49-F238E27FC236}">
                <a16:creationId xmlns:a16="http://schemas.microsoft.com/office/drawing/2014/main" id="{947E1071-B10A-4069-ADDD-AEB3D9333CCD}"/>
              </a:ext>
            </a:extLst>
          </p:cNvPr>
          <p:cNvSpPr>
            <a:spLocks noGrp="1"/>
          </p:cNvSpPr>
          <p:nvPr>
            <p:ph type="body" sz="quarter" idx="21" hasCustomPrompt="1"/>
          </p:nvPr>
        </p:nvSpPr>
        <p:spPr>
          <a:xfrm>
            <a:off x="4414800" y="1773238"/>
            <a:ext cx="3362400" cy="252000"/>
          </a:xfrm>
        </p:spPr>
        <p:txBody>
          <a:bodyPr wrap="none"/>
          <a:lstStyle>
            <a:lvl1pPr marL="0" indent="0">
              <a:spcBef>
                <a:spcPts val="0"/>
              </a:spcBef>
              <a:buFontTx/>
              <a:buNone/>
              <a:defRPr sz="1600" b="1">
                <a:solidFill>
                  <a:schemeClr val="accent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Column header</a:t>
            </a:r>
            <a:endParaRPr lang="en-US" dirty="0"/>
          </a:p>
        </p:txBody>
      </p:sp>
      <p:sp>
        <p:nvSpPr>
          <p:cNvPr id="19" name="Text Placeholder 11">
            <a:extLst>
              <a:ext uri="{FF2B5EF4-FFF2-40B4-BE49-F238E27FC236}">
                <a16:creationId xmlns:a16="http://schemas.microsoft.com/office/drawing/2014/main" id="{5C42F02D-722F-4956-9D66-70724ECD5F26}"/>
              </a:ext>
            </a:extLst>
          </p:cNvPr>
          <p:cNvSpPr>
            <a:spLocks noGrp="1"/>
          </p:cNvSpPr>
          <p:nvPr>
            <p:ph type="body" sz="quarter" idx="22" hasCustomPrompt="1"/>
          </p:nvPr>
        </p:nvSpPr>
        <p:spPr>
          <a:xfrm>
            <a:off x="8134275" y="1773238"/>
            <a:ext cx="3362400" cy="252000"/>
          </a:xfrm>
        </p:spPr>
        <p:txBody>
          <a:bodyPr wrap="none"/>
          <a:lstStyle>
            <a:lvl1pPr marL="0" indent="0">
              <a:spcBef>
                <a:spcPts val="0"/>
              </a:spcBef>
              <a:buFontTx/>
              <a:buNone/>
              <a:defRPr sz="1600" b="1">
                <a:solidFill>
                  <a:schemeClr val="accent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Column header</a:t>
            </a:r>
            <a:endParaRPr lang="en-US" dirty="0"/>
          </a:p>
        </p:txBody>
      </p:sp>
      <p:sp>
        <p:nvSpPr>
          <p:cNvPr id="2" name="Date Placeholder 1">
            <a:extLst>
              <a:ext uri="{FF2B5EF4-FFF2-40B4-BE49-F238E27FC236}">
                <a16:creationId xmlns:a16="http://schemas.microsoft.com/office/drawing/2014/main" id="{7110BF18-6A26-4450-8B30-7BD2CCF7380F}"/>
              </a:ext>
            </a:extLst>
          </p:cNvPr>
          <p:cNvSpPr>
            <a:spLocks noGrp="1"/>
          </p:cNvSpPr>
          <p:nvPr>
            <p:ph type="dt" sz="half" idx="23"/>
          </p:nvPr>
        </p:nvSpPr>
        <p:spPr>
          <a:xfrm>
            <a:off x="696000" y="6408000"/>
            <a:ext cx="8640000" cy="108000"/>
          </a:xfrm>
          <a:prstGeom prst="rect">
            <a:avLst/>
          </a:prstGeom>
        </p:spPr>
        <p:txBody>
          <a:bodyPr/>
          <a:lstStyle>
            <a:lvl1pPr>
              <a:defRPr sz="800"/>
            </a:lvl1pPr>
          </a:lstStyle>
          <a:p>
            <a:fld id="{A975E3C3-A969-489A-B81F-BD62DD74F8BD}" type="datetime3">
              <a:rPr lang="en-US" smtClean="0"/>
              <a:pPr/>
              <a:t>1 April 2024</a:t>
            </a:fld>
            <a:endParaRPr lang="en-US" dirty="0"/>
          </a:p>
        </p:txBody>
      </p:sp>
      <p:sp>
        <p:nvSpPr>
          <p:cNvPr id="8" name="Footer Placeholder 7">
            <a:extLst>
              <a:ext uri="{FF2B5EF4-FFF2-40B4-BE49-F238E27FC236}">
                <a16:creationId xmlns:a16="http://schemas.microsoft.com/office/drawing/2014/main" id="{CB9D867B-8F61-4525-B1B3-26E7F769A769}"/>
              </a:ext>
            </a:extLst>
          </p:cNvPr>
          <p:cNvSpPr>
            <a:spLocks noGrp="1"/>
          </p:cNvSpPr>
          <p:nvPr>
            <p:ph type="ftr" sz="quarter" idx="24"/>
          </p:nvPr>
        </p:nvSpPr>
        <p:spPr/>
        <p:txBody>
          <a:bodyPr/>
          <a:lstStyle>
            <a:lvl1pPr>
              <a:defRPr sz="800"/>
            </a:lvl1pPr>
          </a:lstStyle>
          <a:p>
            <a:r>
              <a:rPr lang="en-US" dirty="0"/>
              <a:t>MCA00002890 Rev A</a:t>
            </a:r>
          </a:p>
        </p:txBody>
      </p:sp>
      <p:sp>
        <p:nvSpPr>
          <p:cNvPr id="9" name="Slide Number Placeholder 8">
            <a:extLst>
              <a:ext uri="{FF2B5EF4-FFF2-40B4-BE49-F238E27FC236}">
                <a16:creationId xmlns:a16="http://schemas.microsoft.com/office/drawing/2014/main" id="{7AC0E731-2376-49A7-8DFC-E693566E45BD}"/>
              </a:ext>
            </a:extLst>
          </p:cNvPr>
          <p:cNvSpPr>
            <a:spLocks noGrp="1"/>
          </p:cNvSpPr>
          <p:nvPr>
            <p:ph type="sldNum" sz="quarter" idx="25"/>
          </p:nvPr>
        </p:nvSpPr>
        <p:spPr/>
        <p:txBody>
          <a:bodyPr/>
          <a:lstStyle>
            <a:lvl1pPr>
              <a:defRPr sz="800"/>
            </a:lvl1pPr>
          </a:lstStyle>
          <a:p>
            <a:r>
              <a:rPr lang="en-US"/>
              <a:t>Page </a:t>
            </a:r>
            <a:fld id="{C2FE92B8-3297-49BF-866E-FDAA607BBC0B}" type="slidenum">
              <a:rPr lang="en-US" smtClean="0"/>
              <a:pPr/>
              <a:t>‹#›</a:t>
            </a:fld>
            <a:endParaRPr lang="en-US" dirty="0"/>
          </a:p>
        </p:txBody>
      </p:sp>
    </p:spTree>
    <p:custDataLst>
      <p:tags r:id="rId1"/>
    </p:custDataLst>
    <p:extLst>
      <p:ext uri="{BB962C8B-B14F-4D97-AF65-F5344CB8AC3E}">
        <p14:creationId xmlns:p14="http://schemas.microsoft.com/office/powerpoint/2010/main" val="146752105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9 - Heading with text bullet and picture">
    <p:spTree>
      <p:nvGrpSpPr>
        <p:cNvPr id="1" name=""/>
        <p:cNvGrpSpPr/>
        <p:nvPr/>
      </p:nvGrpSpPr>
      <p:grpSpPr>
        <a:xfrm>
          <a:off x="0" y="0"/>
          <a:ext cx="0" cy="0"/>
          <a:chOff x="0" y="0"/>
          <a:chExt cx="0" cy="0"/>
        </a:xfrm>
      </p:grpSpPr>
      <p:sp>
        <p:nvSpPr>
          <p:cNvPr id="9" name="Content Placeholder 4">
            <a:extLst>
              <a:ext uri="{FF2B5EF4-FFF2-40B4-BE49-F238E27FC236}">
                <a16:creationId xmlns:a16="http://schemas.microsoft.com/office/drawing/2014/main" id="{8575C6CE-48BE-4B25-88FE-FA031575BE03}"/>
              </a:ext>
            </a:extLst>
          </p:cNvPr>
          <p:cNvSpPr>
            <a:spLocks noGrp="1"/>
          </p:cNvSpPr>
          <p:nvPr>
            <p:ph sz="quarter" idx="19"/>
          </p:nvPr>
        </p:nvSpPr>
        <p:spPr>
          <a:xfrm>
            <a:off x="696000" y="1773238"/>
            <a:ext cx="5219326" cy="4248150"/>
          </a:xfrm>
        </p:spPr>
        <p:txBody>
          <a:bodyPr/>
          <a:lstStyle/>
          <a:p>
            <a:pPr lvl="0"/>
            <a:r>
              <a:rPr lang="en-US"/>
              <a:t>Edit Master text styles</a:t>
            </a:r>
          </a:p>
          <a:p>
            <a:pPr lvl="1"/>
            <a:r>
              <a:rPr lang="en-US"/>
              <a:t>Second level</a:t>
            </a:r>
          </a:p>
          <a:p>
            <a:pPr lvl="2"/>
            <a:r>
              <a:rPr lang="en-US"/>
              <a:t>Third level</a:t>
            </a:r>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a:xfrm>
            <a:off x="696000" y="412225"/>
            <a:ext cx="5220000" cy="676800"/>
          </a:xfrm>
        </p:spPr>
        <p:txBody>
          <a:bodyPr/>
          <a:lstStyle>
            <a:lvl1pPr>
              <a:lnSpc>
                <a:spcPct val="100000"/>
              </a:lnSpc>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522000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17" name="Picture Placeholder 16">
            <a:extLst>
              <a:ext uri="{FF2B5EF4-FFF2-40B4-BE49-F238E27FC236}">
                <a16:creationId xmlns:a16="http://schemas.microsoft.com/office/drawing/2014/main" id="{B5B5DA41-82D4-40C7-B4BD-CF94860CACF2}"/>
              </a:ext>
            </a:extLst>
          </p:cNvPr>
          <p:cNvSpPr>
            <a:spLocks noGrp="1"/>
          </p:cNvSpPr>
          <p:nvPr>
            <p:ph type="pic" sz="quarter" idx="15"/>
          </p:nvPr>
        </p:nvSpPr>
        <p:spPr>
          <a:xfrm>
            <a:off x="6274712" y="657850"/>
            <a:ext cx="5221288" cy="5508000"/>
          </a:xfrm>
          <a:solidFill>
            <a:schemeClr val="accent2"/>
          </a:solidFill>
        </p:spPr>
        <p:txBody>
          <a:bodyPr tIns="576000" anchor="ctr" anchorCtr="0"/>
          <a:lstStyle>
            <a:lvl1pPr marL="0" indent="0" algn="ctr">
              <a:buFontTx/>
              <a:buNone/>
              <a:defRPr sz="1200">
                <a:solidFill>
                  <a:schemeClr val="bg1"/>
                </a:solidFill>
              </a:defRPr>
            </a:lvl1pPr>
          </a:lstStyle>
          <a:p>
            <a:r>
              <a:rPr lang="en-US"/>
              <a:t>Click icon to add picture</a:t>
            </a:r>
          </a:p>
        </p:txBody>
      </p:sp>
      <p:sp>
        <p:nvSpPr>
          <p:cNvPr id="18" name="Date Placeholder 17">
            <a:extLst>
              <a:ext uri="{FF2B5EF4-FFF2-40B4-BE49-F238E27FC236}">
                <a16:creationId xmlns:a16="http://schemas.microsoft.com/office/drawing/2014/main" id="{3AA1E9B3-6B61-43EF-98AA-8402F13EC15A}"/>
              </a:ext>
            </a:extLst>
          </p:cNvPr>
          <p:cNvSpPr>
            <a:spLocks noGrp="1"/>
          </p:cNvSpPr>
          <p:nvPr>
            <p:ph type="dt" sz="half" idx="16"/>
          </p:nvPr>
        </p:nvSpPr>
        <p:spPr>
          <a:xfrm>
            <a:off x="696000" y="6408000"/>
            <a:ext cx="8640000" cy="108000"/>
          </a:xfrm>
          <a:prstGeom prst="rect">
            <a:avLst/>
          </a:prstGeom>
        </p:spPr>
        <p:txBody>
          <a:bodyPr/>
          <a:lstStyle>
            <a:lvl1pPr>
              <a:defRPr sz="800"/>
            </a:lvl1pPr>
          </a:lstStyle>
          <a:p>
            <a:fld id="{D8EE5512-3483-40DD-A58D-A7752A4D1A3F}" type="datetime3">
              <a:rPr lang="en-US" smtClean="0"/>
              <a:pPr/>
              <a:t>1 April 2024</a:t>
            </a:fld>
            <a:endParaRPr lang="en-US" dirty="0"/>
          </a:p>
        </p:txBody>
      </p:sp>
      <p:sp>
        <p:nvSpPr>
          <p:cNvPr id="19" name="Footer Placeholder 18">
            <a:extLst>
              <a:ext uri="{FF2B5EF4-FFF2-40B4-BE49-F238E27FC236}">
                <a16:creationId xmlns:a16="http://schemas.microsoft.com/office/drawing/2014/main" id="{8A2DA809-52B4-4135-B440-496DFF0A5C98}"/>
              </a:ext>
            </a:extLst>
          </p:cNvPr>
          <p:cNvSpPr>
            <a:spLocks noGrp="1"/>
          </p:cNvSpPr>
          <p:nvPr>
            <p:ph type="ftr" sz="quarter" idx="17"/>
          </p:nvPr>
        </p:nvSpPr>
        <p:spPr/>
        <p:txBody>
          <a:bodyPr/>
          <a:lstStyle>
            <a:lvl1pPr>
              <a:defRPr sz="800"/>
            </a:lvl1pPr>
          </a:lstStyle>
          <a:p>
            <a:r>
              <a:rPr lang="en-US" dirty="0"/>
              <a:t>MCA00002890 Rev A</a:t>
            </a:r>
          </a:p>
        </p:txBody>
      </p:sp>
      <p:sp>
        <p:nvSpPr>
          <p:cNvPr id="20" name="Slide Number Placeholder 19">
            <a:extLst>
              <a:ext uri="{FF2B5EF4-FFF2-40B4-BE49-F238E27FC236}">
                <a16:creationId xmlns:a16="http://schemas.microsoft.com/office/drawing/2014/main" id="{73ECC796-BF38-4ED3-B48E-16AB0111F2E0}"/>
              </a:ext>
            </a:extLst>
          </p:cNvPr>
          <p:cNvSpPr>
            <a:spLocks noGrp="1"/>
          </p:cNvSpPr>
          <p:nvPr>
            <p:ph type="sldNum" sz="quarter" idx="18"/>
          </p:nvPr>
        </p:nvSpPr>
        <p:spPr/>
        <p:txBody>
          <a:bodyPr/>
          <a:lstStyle>
            <a:lvl1pPr>
              <a:defRPr sz="800"/>
            </a:lvl1pPr>
          </a:lstStyle>
          <a:p>
            <a:r>
              <a:rPr lang="en-US"/>
              <a:t>Page </a:t>
            </a:r>
            <a:fld id="{C2FE92B8-3297-49BF-866E-FDAA607BBC0B}" type="slidenum">
              <a:rPr lang="en-US" smtClean="0"/>
              <a:pPr/>
              <a:t>‹#›</a:t>
            </a:fld>
            <a:endParaRPr lang="en-US" dirty="0"/>
          </a:p>
        </p:txBody>
      </p:sp>
    </p:spTree>
    <p:custDataLst>
      <p:tags r:id="rId1"/>
    </p:custDataLst>
    <p:extLst>
      <p:ext uri="{BB962C8B-B14F-4D97-AF65-F5344CB8AC3E}">
        <p14:creationId xmlns:p14="http://schemas.microsoft.com/office/powerpoint/2010/main" val="82239597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10 - Heading with 2 pictures">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a:xfrm>
            <a:off x="696000" y="412225"/>
            <a:ext cx="10801350" cy="676800"/>
          </a:xfrm>
        </p:spPr>
        <p:txBody>
          <a:bodyPr/>
          <a:lstStyle>
            <a:lvl1pPr>
              <a:lnSpc>
                <a:spcPct val="100000"/>
              </a:lnSpc>
              <a:defRPr/>
            </a:lvl1pPr>
          </a:lstStyle>
          <a:p>
            <a:r>
              <a:rPr lang="en-US" dirty="0"/>
              <a:t>Heading on maximum one line</a:t>
            </a:r>
          </a:p>
        </p:txBody>
      </p:sp>
      <p:sp>
        <p:nvSpPr>
          <p:cNvPr id="10" name="Text Placeholder 9">
            <a:extLst>
              <a:ext uri="{FF2B5EF4-FFF2-40B4-BE49-F238E27FC236}">
                <a16:creationId xmlns:a16="http://schemas.microsoft.com/office/drawing/2014/main" id="{AA97CB80-724D-461E-827E-E2F99C111861}"/>
              </a:ext>
            </a:extLst>
          </p:cNvPr>
          <p:cNvSpPr>
            <a:spLocks noGrp="1"/>
          </p:cNvSpPr>
          <p:nvPr>
            <p:ph type="body" sz="quarter" idx="13"/>
          </p:nvPr>
        </p:nvSpPr>
        <p:spPr>
          <a:xfrm>
            <a:off x="695325" y="5208155"/>
            <a:ext cx="5220000" cy="813234"/>
          </a:xfrm>
        </p:spPr>
        <p:txBody>
          <a:bodyPr/>
          <a:lstStyle>
            <a:lvl1pPr marL="0" indent="0">
              <a:buFontTx/>
              <a:buNone/>
              <a:defRPr sz="1400"/>
            </a:lvl1pPr>
            <a:lvl2pPr marL="153988" indent="0">
              <a:buFontTx/>
              <a:buNone/>
              <a:defRPr/>
            </a:lvl2pPr>
            <a:lvl3pPr marL="339725" indent="0">
              <a:buFontTx/>
              <a:buNone/>
              <a:defRPr/>
            </a:lvl3pPr>
          </a:lstStyle>
          <a:p>
            <a:pPr lvl="0"/>
            <a:r>
              <a:rPr lang="en-US"/>
              <a:t>Edit Master text styles</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17" name="Picture Placeholder 16">
            <a:extLst>
              <a:ext uri="{FF2B5EF4-FFF2-40B4-BE49-F238E27FC236}">
                <a16:creationId xmlns:a16="http://schemas.microsoft.com/office/drawing/2014/main" id="{B5B5DA41-82D4-40C7-B4BD-CF94860CACF2}"/>
              </a:ext>
            </a:extLst>
          </p:cNvPr>
          <p:cNvSpPr>
            <a:spLocks noGrp="1"/>
          </p:cNvSpPr>
          <p:nvPr>
            <p:ph type="pic" sz="quarter" idx="15"/>
          </p:nvPr>
        </p:nvSpPr>
        <p:spPr>
          <a:xfrm>
            <a:off x="695325" y="1773238"/>
            <a:ext cx="5221288" cy="3348000"/>
          </a:xfrm>
          <a:solidFill>
            <a:schemeClr val="accent2"/>
          </a:solidFill>
        </p:spPr>
        <p:txBody>
          <a:bodyPr tIns="576000" anchor="ctr" anchorCtr="0"/>
          <a:lstStyle>
            <a:lvl1pPr marL="0" indent="0" algn="ctr">
              <a:buFontTx/>
              <a:buNone/>
              <a:defRPr sz="1200">
                <a:solidFill>
                  <a:schemeClr val="bg1"/>
                </a:solidFill>
              </a:defRPr>
            </a:lvl1pPr>
          </a:lstStyle>
          <a:p>
            <a:r>
              <a:rPr lang="en-US"/>
              <a:t>Click icon to add picture</a:t>
            </a:r>
          </a:p>
        </p:txBody>
      </p:sp>
      <p:sp>
        <p:nvSpPr>
          <p:cNvPr id="9" name="Picture Placeholder 16">
            <a:extLst>
              <a:ext uri="{FF2B5EF4-FFF2-40B4-BE49-F238E27FC236}">
                <a16:creationId xmlns:a16="http://schemas.microsoft.com/office/drawing/2014/main" id="{F9710823-2A6C-48A9-80CF-AE2DE66E140D}"/>
              </a:ext>
            </a:extLst>
          </p:cNvPr>
          <p:cNvSpPr>
            <a:spLocks noGrp="1"/>
          </p:cNvSpPr>
          <p:nvPr>
            <p:ph type="pic" sz="quarter" idx="16"/>
          </p:nvPr>
        </p:nvSpPr>
        <p:spPr>
          <a:xfrm>
            <a:off x="6275387" y="1773238"/>
            <a:ext cx="5221288" cy="3348000"/>
          </a:xfrm>
          <a:solidFill>
            <a:schemeClr val="accent2"/>
          </a:solidFill>
        </p:spPr>
        <p:txBody>
          <a:bodyPr tIns="576000" anchor="ctr" anchorCtr="0"/>
          <a:lstStyle>
            <a:lvl1pPr marL="0" indent="0" algn="ctr">
              <a:buFontTx/>
              <a:buNone/>
              <a:defRPr sz="1200">
                <a:solidFill>
                  <a:schemeClr val="bg1"/>
                </a:solidFill>
              </a:defRPr>
            </a:lvl1pPr>
          </a:lstStyle>
          <a:p>
            <a:r>
              <a:rPr lang="en-US"/>
              <a:t>Click icon to add picture</a:t>
            </a:r>
          </a:p>
        </p:txBody>
      </p:sp>
      <p:sp>
        <p:nvSpPr>
          <p:cNvPr id="11" name="Text Placeholder 9">
            <a:extLst>
              <a:ext uri="{FF2B5EF4-FFF2-40B4-BE49-F238E27FC236}">
                <a16:creationId xmlns:a16="http://schemas.microsoft.com/office/drawing/2014/main" id="{EEA12167-DC54-4DEA-8199-867A2CFF905F}"/>
              </a:ext>
            </a:extLst>
          </p:cNvPr>
          <p:cNvSpPr>
            <a:spLocks noGrp="1"/>
          </p:cNvSpPr>
          <p:nvPr>
            <p:ph type="body" sz="quarter" idx="17"/>
          </p:nvPr>
        </p:nvSpPr>
        <p:spPr>
          <a:xfrm>
            <a:off x="6276675" y="5208154"/>
            <a:ext cx="5220000" cy="813235"/>
          </a:xfrm>
        </p:spPr>
        <p:txBody>
          <a:bodyPr/>
          <a:lstStyle>
            <a:lvl1pPr marL="0" indent="0">
              <a:buFontTx/>
              <a:buNone/>
              <a:defRPr sz="1400"/>
            </a:lvl1pPr>
            <a:lvl2pPr marL="153988" indent="0">
              <a:buFontTx/>
              <a:buNone/>
              <a:defRPr/>
            </a:lvl2pPr>
            <a:lvl3pPr marL="339725" indent="0">
              <a:buFontTx/>
              <a:buNone/>
              <a:defRPr/>
            </a:lvl3pPr>
          </a:lstStyle>
          <a:p>
            <a:pPr lvl="0"/>
            <a:r>
              <a:rPr lang="en-US"/>
              <a:t>Edit Master text styles</a:t>
            </a:r>
          </a:p>
        </p:txBody>
      </p:sp>
      <p:sp>
        <p:nvSpPr>
          <p:cNvPr id="3" name="Footer Placeholder 2">
            <a:extLst>
              <a:ext uri="{FF2B5EF4-FFF2-40B4-BE49-F238E27FC236}">
                <a16:creationId xmlns:a16="http://schemas.microsoft.com/office/drawing/2014/main" id="{1CA041DE-4EBF-4C54-AA08-1C2FCBCC95F9}"/>
              </a:ext>
            </a:extLst>
          </p:cNvPr>
          <p:cNvSpPr>
            <a:spLocks noGrp="1"/>
          </p:cNvSpPr>
          <p:nvPr>
            <p:ph type="ftr" sz="quarter" idx="19"/>
          </p:nvPr>
        </p:nvSpPr>
        <p:spPr>
          <a:xfrm>
            <a:off x="696000" y="6409200"/>
            <a:ext cx="8229600" cy="108000"/>
          </a:xfrm>
        </p:spPr>
        <p:txBody>
          <a:bodyPr/>
          <a:lstStyle/>
          <a:p>
            <a:r>
              <a:rPr lang="en-US" dirty="0"/>
              <a:t>MCA00002890 Rev A</a:t>
            </a:r>
          </a:p>
        </p:txBody>
      </p:sp>
      <p:sp>
        <p:nvSpPr>
          <p:cNvPr id="8" name="Slide Number Placeholder 7">
            <a:extLst>
              <a:ext uri="{FF2B5EF4-FFF2-40B4-BE49-F238E27FC236}">
                <a16:creationId xmlns:a16="http://schemas.microsoft.com/office/drawing/2014/main" id="{8EC59937-9849-40C2-A865-E434989F9FB4}"/>
              </a:ext>
            </a:extLst>
          </p:cNvPr>
          <p:cNvSpPr>
            <a:spLocks noGrp="1"/>
          </p:cNvSpPr>
          <p:nvPr>
            <p:ph type="sldNum" sz="quarter" idx="20"/>
          </p:nvPr>
        </p:nvSpPr>
        <p:spPr>
          <a:xfrm>
            <a:off x="696000" y="6559200"/>
            <a:ext cx="8138160" cy="108000"/>
          </a:xfrm>
        </p:spPr>
        <p:txBody>
          <a:bodyPr/>
          <a:lstStyle/>
          <a:p>
            <a:r>
              <a:rPr lang="en-US" dirty="0"/>
              <a:t>Page </a:t>
            </a:r>
            <a:fld id="{C2FE92B8-3297-49BF-866E-FDAA607BBC0B}" type="slidenum">
              <a:rPr lang="en-US" smtClean="0"/>
              <a:pPr/>
              <a:t>‹#›</a:t>
            </a:fld>
            <a:endParaRPr lang="en-US" dirty="0"/>
          </a:p>
        </p:txBody>
      </p:sp>
    </p:spTree>
    <p:custDataLst>
      <p:tags r:id="rId1"/>
    </p:custDataLst>
    <p:extLst>
      <p:ext uri="{BB962C8B-B14F-4D97-AF65-F5344CB8AC3E}">
        <p14:creationId xmlns:p14="http://schemas.microsoft.com/office/powerpoint/2010/main" val="146906220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11 - Heading with 3 pictures">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a:xfrm>
            <a:off x="696000" y="412225"/>
            <a:ext cx="10801350" cy="676800"/>
          </a:xfrm>
        </p:spPr>
        <p:txBody>
          <a:bodyPr/>
          <a:lstStyle>
            <a:lvl1pPr>
              <a:lnSpc>
                <a:spcPct val="100000"/>
              </a:lnSpc>
              <a:defRPr/>
            </a:lvl1pPr>
          </a:lstStyle>
          <a:p>
            <a:r>
              <a:rPr lang="en-US" dirty="0"/>
              <a:t>Heading on maximum one line</a:t>
            </a:r>
          </a:p>
        </p:txBody>
      </p:sp>
      <p:sp>
        <p:nvSpPr>
          <p:cNvPr id="10" name="Text Placeholder 9">
            <a:extLst>
              <a:ext uri="{FF2B5EF4-FFF2-40B4-BE49-F238E27FC236}">
                <a16:creationId xmlns:a16="http://schemas.microsoft.com/office/drawing/2014/main" id="{AA97CB80-724D-461E-827E-E2F99C111861}"/>
              </a:ext>
            </a:extLst>
          </p:cNvPr>
          <p:cNvSpPr>
            <a:spLocks noGrp="1"/>
          </p:cNvSpPr>
          <p:nvPr>
            <p:ph type="body" sz="quarter" idx="13"/>
          </p:nvPr>
        </p:nvSpPr>
        <p:spPr>
          <a:xfrm>
            <a:off x="695325" y="5208155"/>
            <a:ext cx="3366000" cy="813234"/>
          </a:xfrm>
        </p:spPr>
        <p:txBody>
          <a:bodyPr/>
          <a:lstStyle>
            <a:lvl1pPr marL="0" indent="0">
              <a:buFontTx/>
              <a:buNone/>
              <a:defRPr sz="1400"/>
            </a:lvl1pPr>
            <a:lvl2pPr marL="153988" indent="0">
              <a:buFontTx/>
              <a:buNone/>
              <a:defRPr/>
            </a:lvl2pPr>
            <a:lvl3pPr marL="339725" indent="0">
              <a:buFontTx/>
              <a:buNone/>
              <a:defRPr/>
            </a:lvl3pPr>
          </a:lstStyle>
          <a:p>
            <a:pPr lvl="0"/>
            <a:r>
              <a:rPr lang="en-US"/>
              <a:t>Edit Master text styles</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17" name="Picture Placeholder 16">
            <a:extLst>
              <a:ext uri="{FF2B5EF4-FFF2-40B4-BE49-F238E27FC236}">
                <a16:creationId xmlns:a16="http://schemas.microsoft.com/office/drawing/2014/main" id="{B5B5DA41-82D4-40C7-B4BD-CF94860CACF2}"/>
              </a:ext>
            </a:extLst>
          </p:cNvPr>
          <p:cNvSpPr>
            <a:spLocks noGrp="1"/>
          </p:cNvSpPr>
          <p:nvPr>
            <p:ph type="pic" sz="quarter" idx="15"/>
          </p:nvPr>
        </p:nvSpPr>
        <p:spPr>
          <a:xfrm>
            <a:off x="695325" y="1773238"/>
            <a:ext cx="3366000" cy="3348000"/>
          </a:xfrm>
          <a:solidFill>
            <a:schemeClr val="accent2"/>
          </a:solidFill>
        </p:spPr>
        <p:txBody>
          <a:bodyPr tIns="576000" anchor="ctr" anchorCtr="0"/>
          <a:lstStyle>
            <a:lvl1pPr marL="0" indent="0" algn="ctr">
              <a:buFontTx/>
              <a:buNone/>
              <a:defRPr sz="1200">
                <a:solidFill>
                  <a:schemeClr val="bg1"/>
                </a:solidFill>
              </a:defRPr>
            </a:lvl1pPr>
          </a:lstStyle>
          <a:p>
            <a:r>
              <a:rPr lang="en-US"/>
              <a:t>Click icon to add picture</a:t>
            </a:r>
          </a:p>
        </p:txBody>
      </p:sp>
      <p:sp>
        <p:nvSpPr>
          <p:cNvPr id="9" name="Picture Placeholder 16">
            <a:extLst>
              <a:ext uri="{FF2B5EF4-FFF2-40B4-BE49-F238E27FC236}">
                <a16:creationId xmlns:a16="http://schemas.microsoft.com/office/drawing/2014/main" id="{F9710823-2A6C-48A9-80CF-AE2DE66E140D}"/>
              </a:ext>
            </a:extLst>
          </p:cNvPr>
          <p:cNvSpPr>
            <a:spLocks noGrp="1"/>
          </p:cNvSpPr>
          <p:nvPr>
            <p:ph type="pic" sz="quarter" idx="16"/>
          </p:nvPr>
        </p:nvSpPr>
        <p:spPr>
          <a:xfrm>
            <a:off x="4413000" y="1773238"/>
            <a:ext cx="3366000" cy="3348000"/>
          </a:xfrm>
          <a:solidFill>
            <a:schemeClr val="accent2"/>
          </a:solidFill>
        </p:spPr>
        <p:txBody>
          <a:bodyPr tIns="576000" anchor="ctr" anchorCtr="0"/>
          <a:lstStyle>
            <a:lvl1pPr marL="0" indent="0" algn="ctr">
              <a:buFontTx/>
              <a:buNone/>
              <a:defRPr sz="1200">
                <a:solidFill>
                  <a:schemeClr val="bg1"/>
                </a:solidFill>
              </a:defRPr>
            </a:lvl1pPr>
          </a:lstStyle>
          <a:p>
            <a:r>
              <a:rPr lang="en-US"/>
              <a:t>Click icon to add picture</a:t>
            </a:r>
          </a:p>
        </p:txBody>
      </p:sp>
      <p:sp>
        <p:nvSpPr>
          <p:cNvPr id="11" name="Text Placeholder 9">
            <a:extLst>
              <a:ext uri="{FF2B5EF4-FFF2-40B4-BE49-F238E27FC236}">
                <a16:creationId xmlns:a16="http://schemas.microsoft.com/office/drawing/2014/main" id="{EEA12167-DC54-4DEA-8199-867A2CFF905F}"/>
              </a:ext>
            </a:extLst>
          </p:cNvPr>
          <p:cNvSpPr>
            <a:spLocks noGrp="1"/>
          </p:cNvSpPr>
          <p:nvPr>
            <p:ph type="body" sz="quarter" idx="17"/>
          </p:nvPr>
        </p:nvSpPr>
        <p:spPr>
          <a:xfrm>
            <a:off x="4413001" y="5208155"/>
            <a:ext cx="3366000" cy="813234"/>
          </a:xfrm>
        </p:spPr>
        <p:txBody>
          <a:bodyPr/>
          <a:lstStyle>
            <a:lvl1pPr marL="0" indent="0">
              <a:buFontTx/>
              <a:buNone/>
              <a:defRPr sz="1400"/>
            </a:lvl1pPr>
            <a:lvl2pPr marL="153988" indent="0">
              <a:buFontTx/>
              <a:buNone/>
              <a:defRPr/>
            </a:lvl2pPr>
            <a:lvl3pPr marL="339725" indent="0">
              <a:buFontTx/>
              <a:buNone/>
              <a:defRPr/>
            </a:lvl3pPr>
          </a:lstStyle>
          <a:p>
            <a:pPr lvl="0"/>
            <a:r>
              <a:rPr lang="en-US"/>
              <a:t>Edit Master text styles</a:t>
            </a:r>
          </a:p>
        </p:txBody>
      </p:sp>
      <p:sp>
        <p:nvSpPr>
          <p:cNvPr id="13" name="Picture Placeholder 16">
            <a:extLst>
              <a:ext uri="{FF2B5EF4-FFF2-40B4-BE49-F238E27FC236}">
                <a16:creationId xmlns:a16="http://schemas.microsoft.com/office/drawing/2014/main" id="{D2897832-36AE-4E0E-9085-204130CC145A}"/>
              </a:ext>
            </a:extLst>
          </p:cNvPr>
          <p:cNvSpPr>
            <a:spLocks noGrp="1"/>
          </p:cNvSpPr>
          <p:nvPr>
            <p:ph type="pic" sz="quarter" idx="18"/>
          </p:nvPr>
        </p:nvSpPr>
        <p:spPr>
          <a:xfrm>
            <a:off x="8130675" y="1773238"/>
            <a:ext cx="3366000" cy="3348000"/>
          </a:xfrm>
          <a:solidFill>
            <a:schemeClr val="accent2"/>
          </a:solidFill>
        </p:spPr>
        <p:txBody>
          <a:bodyPr tIns="576000" anchor="ctr" anchorCtr="0"/>
          <a:lstStyle>
            <a:lvl1pPr marL="0" indent="0" algn="ctr">
              <a:buFontTx/>
              <a:buNone/>
              <a:defRPr sz="1200">
                <a:solidFill>
                  <a:schemeClr val="bg1"/>
                </a:solidFill>
              </a:defRPr>
            </a:lvl1pPr>
          </a:lstStyle>
          <a:p>
            <a:r>
              <a:rPr lang="en-US"/>
              <a:t>Click icon to add picture</a:t>
            </a:r>
          </a:p>
        </p:txBody>
      </p:sp>
      <p:sp>
        <p:nvSpPr>
          <p:cNvPr id="14" name="Text Placeholder 9">
            <a:extLst>
              <a:ext uri="{FF2B5EF4-FFF2-40B4-BE49-F238E27FC236}">
                <a16:creationId xmlns:a16="http://schemas.microsoft.com/office/drawing/2014/main" id="{8656A579-00D4-4A1D-96D5-2856157D5539}"/>
              </a:ext>
            </a:extLst>
          </p:cNvPr>
          <p:cNvSpPr>
            <a:spLocks noGrp="1"/>
          </p:cNvSpPr>
          <p:nvPr>
            <p:ph type="body" sz="quarter" idx="19"/>
          </p:nvPr>
        </p:nvSpPr>
        <p:spPr>
          <a:xfrm>
            <a:off x="8130675" y="5208155"/>
            <a:ext cx="3366000" cy="813234"/>
          </a:xfrm>
        </p:spPr>
        <p:txBody>
          <a:bodyPr/>
          <a:lstStyle>
            <a:lvl1pPr marL="0" indent="0">
              <a:buFontTx/>
              <a:buNone/>
              <a:defRPr sz="1400"/>
            </a:lvl1pPr>
            <a:lvl2pPr marL="153988" indent="0">
              <a:buFontTx/>
              <a:buNone/>
              <a:defRPr/>
            </a:lvl2pPr>
            <a:lvl3pPr marL="339725" indent="0">
              <a:buFontTx/>
              <a:buNone/>
              <a:defRPr/>
            </a:lvl3pPr>
          </a:lstStyle>
          <a:p>
            <a:pPr lvl="0"/>
            <a:r>
              <a:rPr lang="en-US"/>
              <a:t>Edit Master text styles</a:t>
            </a:r>
          </a:p>
        </p:txBody>
      </p:sp>
      <p:sp>
        <p:nvSpPr>
          <p:cNvPr id="8" name="Slide Number Placeholder 7">
            <a:extLst>
              <a:ext uri="{FF2B5EF4-FFF2-40B4-BE49-F238E27FC236}">
                <a16:creationId xmlns:a16="http://schemas.microsoft.com/office/drawing/2014/main" id="{735A0A7E-28CC-4E09-B598-AC2602959504}"/>
              </a:ext>
            </a:extLst>
          </p:cNvPr>
          <p:cNvSpPr>
            <a:spLocks noGrp="1"/>
          </p:cNvSpPr>
          <p:nvPr>
            <p:ph type="sldNum" sz="quarter" idx="22"/>
          </p:nvPr>
        </p:nvSpPr>
        <p:spPr>
          <a:xfrm>
            <a:off x="696000" y="6559200"/>
            <a:ext cx="8138160" cy="108000"/>
          </a:xfrm>
        </p:spPr>
        <p:txBody>
          <a:bodyPr/>
          <a:lstStyle/>
          <a:p>
            <a:r>
              <a:rPr lang="en-US" dirty="0"/>
              <a:t>Page </a:t>
            </a:r>
            <a:fld id="{C2FE92B8-3297-49BF-866E-FDAA607BBC0B}" type="slidenum">
              <a:rPr lang="en-US" smtClean="0"/>
              <a:pPr/>
              <a:t>‹#›</a:t>
            </a:fld>
            <a:endParaRPr lang="en-US" dirty="0"/>
          </a:p>
        </p:txBody>
      </p:sp>
      <p:sp>
        <p:nvSpPr>
          <p:cNvPr id="3" name="Footer Placeholder 2">
            <a:extLst>
              <a:ext uri="{FF2B5EF4-FFF2-40B4-BE49-F238E27FC236}">
                <a16:creationId xmlns:a16="http://schemas.microsoft.com/office/drawing/2014/main" id="{C1965707-1782-4524-A082-BDE78BCCCD69}"/>
              </a:ext>
            </a:extLst>
          </p:cNvPr>
          <p:cNvSpPr>
            <a:spLocks noGrp="1"/>
          </p:cNvSpPr>
          <p:nvPr>
            <p:ph type="ftr" sz="quarter" idx="21"/>
          </p:nvPr>
        </p:nvSpPr>
        <p:spPr>
          <a:xfrm>
            <a:off x="696000" y="6409200"/>
            <a:ext cx="8138160" cy="109728"/>
          </a:xfrm>
        </p:spPr>
        <p:txBody>
          <a:bodyPr/>
          <a:lstStyle/>
          <a:p>
            <a:r>
              <a:rPr lang="en-US" dirty="0"/>
              <a:t>MCA00002890 Rev A</a:t>
            </a:r>
          </a:p>
        </p:txBody>
      </p:sp>
    </p:spTree>
    <p:custDataLst>
      <p:tags r:id="rId1"/>
    </p:custDataLst>
    <p:extLst>
      <p:ext uri="{BB962C8B-B14F-4D97-AF65-F5344CB8AC3E}">
        <p14:creationId xmlns:p14="http://schemas.microsoft.com/office/powerpoint/2010/main" val="171306484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12 - Heading with text bullet and picture">
    <p:spTree>
      <p:nvGrpSpPr>
        <p:cNvPr id="1" name=""/>
        <p:cNvGrpSpPr/>
        <p:nvPr/>
      </p:nvGrpSpPr>
      <p:grpSpPr>
        <a:xfrm>
          <a:off x="0" y="0"/>
          <a:ext cx="0" cy="0"/>
          <a:chOff x="0" y="0"/>
          <a:chExt cx="0" cy="0"/>
        </a:xfrm>
      </p:grpSpPr>
      <p:sp>
        <p:nvSpPr>
          <p:cNvPr id="17" name="Content Placeholder 4">
            <a:extLst>
              <a:ext uri="{FF2B5EF4-FFF2-40B4-BE49-F238E27FC236}">
                <a16:creationId xmlns:a16="http://schemas.microsoft.com/office/drawing/2014/main" id="{EBA8AC51-624D-400A-9881-7445ECC8EC27}"/>
              </a:ext>
            </a:extLst>
          </p:cNvPr>
          <p:cNvSpPr>
            <a:spLocks noGrp="1"/>
          </p:cNvSpPr>
          <p:nvPr>
            <p:ph sz="quarter" idx="19"/>
          </p:nvPr>
        </p:nvSpPr>
        <p:spPr>
          <a:xfrm>
            <a:off x="696000" y="1773238"/>
            <a:ext cx="5219326" cy="4248150"/>
          </a:xfrm>
        </p:spPr>
        <p:txBody>
          <a:bodyPr/>
          <a:lstStyle/>
          <a:p>
            <a:pPr lvl="0"/>
            <a:r>
              <a:rPr lang="en-US"/>
              <a:t>Edit Master text styles</a:t>
            </a:r>
          </a:p>
          <a:p>
            <a:pPr lvl="1"/>
            <a:r>
              <a:rPr lang="en-US"/>
              <a:t>Second level</a:t>
            </a:r>
          </a:p>
          <a:p>
            <a:pPr lvl="2"/>
            <a:r>
              <a:rPr lang="en-US"/>
              <a:t>Third level</a:t>
            </a:r>
          </a:p>
        </p:txBody>
      </p:sp>
      <p:sp>
        <p:nvSpPr>
          <p:cNvPr id="14" name="Picture Placeholder 13">
            <a:extLst>
              <a:ext uri="{FF2B5EF4-FFF2-40B4-BE49-F238E27FC236}">
                <a16:creationId xmlns:a16="http://schemas.microsoft.com/office/drawing/2014/main" id="{5AC75909-1AC1-4024-8158-7AF297D3B637}"/>
              </a:ext>
            </a:extLst>
          </p:cNvPr>
          <p:cNvSpPr>
            <a:spLocks noGrp="1"/>
          </p:cNvSpPr>
          <p:nvPr>
            <p:ph type="pic" sz="quarter" idx="15"/>
          </p:nvPr>
        </p:nvSpPr>
        <p:spPr>
          <a:xfrm>
            <a:off x="6938954" y="0"/>
            <a:ext cx="5253046" cy="5774490"/>
          </a:xfrm>
          <a:custGeom>
            <a:avLst/>
            <a:gdLst>
              <a:gd name="connsiteX0" fmla="*/ 4523770 w 5253046"/>
              <a:gd name="connsiteY0" fmla="*/ 0 h 5774490"/>
              <a:gd name="connsiteX1" fmla="*/ 5253046 w 5253046"/>
              <a:gd name="connsiteY1" fmla="*/ 0 h 5774490"/>
              <a:gd name="connsiteX2" fmla="*/ 5253046 w 5253046"/>
              <a:gd name="connsiteY2" fmla="*/ 27505 h 5774490"/>
              <a:gd name="connsiteX3" fmla="*/ 5253046 w 5253046"/>
              <a:gd name="connsiteY3" fmla="*/ 536672 h 5774490"/>
              <a:gd name="connsiteX4" fmla="*/ 5253046 w 5253046"/>
              <a:gd name="connsiteY4" fmla="*/ 4168788 h 5774490"/>
              <a:gd name="connsiteX5" fmla="*/ 2552320 w 5253046"/>
              <a:gd name="connsiteY5" fmla="*/ 5728066 h 5774490"/>
              <a:gd name="connsiteX6" fmla="*/ 2079565 w 5253046"/>
              <a:gd name="connsiteY6" fmla="*/ 5601394 h 5774490"/>
              <a:gd name="connsiteX7" fmla="*/ 46425 w 5253046"/>
              <a:gd name="connsiteY7" fmla="*/ 2079921 h 5774490"/>
              <a:gd name="connsiteX8" fmla="*/ 173097 w 5253046"/>
              <a:gd name="connsiteY8" fmla="*/ 1607167 h 5774490"/>
              <a:gd name="connsiteX9" fmla="*/ 2956765 w 5253046"/>
              <a:gd name="connsiteY9" fmla="*/ 1 h 5774490"/>
              <a:gd name="connsiteX10" fmla="*/ 4523770 w 5253046"/>
              <a:gd name="connsiteY10" fmla="*/ 1 h 577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3046" h="5774490">
                <a:moveTo>
                  <a:pt x="4523770" y="0"/>
                </a:moveTo>
                <a:lnTo>
                  <a:pt x="5253046" y="0"/>
                </a:lnTo>
                <a:lnTo>
                  <a:pt x="5253046" y="27505"/>
                </a:lnTo>
                <a:lnTo>
                  <a:pt x="5253046" y="536672"/>
                </a:lnTo>
                <a:lnTo>
                  <a:pt x="5253046" y="4168788"/>
                </a:lnTo>
                <a:lnTo>
                  <a:pt x="2552320" y="5728066"/>
                </a:lnTo>
                <a:cubicBezTo>
                  <a:pt x="2386793" y="5823634"/>
                  <a:pt x="2175134" y="5766921"/>
                  <a:pt x="2079565" y="5601394"/>
                </a:cubicBezTo>
                <a:lnTo>
                  <a:pt x="46425" y="2079921"/>
                </a:lnTo>
                <a:cubicBezTo>
                  <a:pt x="-49143" y="1914394"/>
                  <a:pt x="7570" y="1702735"/>
                  <a:pt x="173097" y="1607167"/>
                </a:cubicBezTo>
                <a:lnTo>
                  <a:pt x="2956765" y="1"/>
                </a:lnTo>
                <a:lnTo>
                  <a:pt x="4523770" y="1"/>
                </a:lnTo>
                <a:close/>
              </a:path>
            </a:pathLst>
          </a:custGeom>
          <a:blipFill>
            <a:blip r:embed="rId3"/>
            <a:stretch>
              <a:fillRect/>
            </a:stretch>
          </a:blipFill>
        </p:spPr>
        <p:txBody>
          <a:bodyPr wrap="square" tIns="576000" anchor="ctr" anchorCtr="0">
            <a:noAutofit/>
          </a:bodyPr>
          <a:lstStyle>
            <a:lvl1pPr marL="0" indent="0" algn="ctr">
              <a:buFontTx/>
              <a:buNone/>
              <a:defRPr sz="1200">
                <a:solidFill>
                  <a:schemeClr val="bg1"/>
                </a:solidFill>
              </a:defRPr>
            </a:lvl1pPr>
          </a:lstStyle>
          <a:p>
            <a:r>
              <a:rPr lang="en-US"/>
              <a:t>Click icon to add picture</a:t>
            </a:r>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a:xfrm>
            <a:off x="696000" y="412225"/>
            <a:ext cx="5220000" cy="676800"/>
          </a:xfrm>
        </p:spPr>
        <p:txBody>
          <a:bodyPr/>
          <a:lstStyle>
            <a:lvl1pPr>
              <a:lnSpc>
                <a:spcPct val="100000"/>
              </a:lnSpc>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522000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15" name="Date Placeholder 14">
            <a:extLst>
              <a:ext uri="{FF2B5EF4-FFF2-40B4-BE49-F238E27FC236}">
                <a16:creationId xmlns:a16="http://schemas.microsoft.com/office/drawing/2014/main" id="{898CD92C-5894-4207-9621-E840C9E7F0FC}"/>
              </a:ext>
            </a:extLst>
          </p:cNvPr>
          <p:cNvSpPr>
            <a:spLocks noGrp="1"/>
          </p:cNvSpPr>
          <p:nvPr>
            <p:ph type="dt" sz="half" idx="16"/>
          </p:nvPr>
        </p:nvSpPr>
        <p:spPr>
          <a:xfrm>
            <a:off x="696000" y="6408000"/>
            <a:ext cx="8640000" cy="108000"/>
          </a:xfrm>
          <a:prstGeom prst="rect">
            <a:avLst/>
          </a:prstGeom>
        </p:spPr>
        <p:txBody>
          <a:bodyPr/>
          <a:lstStyle/>
          <a:p>
            <a:fld id="{B86B0DC9-8589-417C-A22D-CDD880639FAE}" type="datetime3">
              <a:rPr lang="en-US" smtClean="0"/>
              <a:t>1 April 2024</a:t>
            </a:fld>
            <a:endParaRPr lang="en-US" dirty="0"/>
          </a:p>
        </p:txBody>
      </p:sp>
      <p:sp>
        <p:nvSpPr>
          <p:cNvPr id="19" name="Footer Placeholder 18">
            <a:extLst>
              <a:ext uri="{FF2B5EF4-FFF2-40B4-BE49-F238E27FC236}">
                <a16:creationId xmlns:a16="http://schemas.microsoft.com/office/drawing/2014/main" id="{397FA148-944F-48C7-B628-022802F2AC7A}"/>
              </a:ext>
            </a:extLst>
          </p:cNvPr>
          <p:cNvSpPr>
            <a:spLocks noGrp="1"/>
          </p:cNvSpPr>
          <p:nvPr>
            <p:ph type="ftr" sz="quarter" idx="17"/>
          </p:nvPr>
        </p:nvSpPr>
        <p:spPr/>
        <p:txBody>
          <a:bodyPr/>
          <a:lstStyle/>
          <a:p>
            <a:r>
              <a:rPr lang="en-US" dirty="0"/>
              <a:t>MCA00002890 Rev A</a:t>
            </a:r>
          </a:p>
        </p:txBody>
      </p:sp>
      <p:sp>
        <p:nvSpPr>
          <p:cNvPr id="20" name="Slide Number Placeholder 19">
            <a:extLst>
              <a:ext uri="{FF2B5EF4-FFF2-40B4-BE49-F238E27FC236}">
                <a16:creationId xmlns:a16="http://schemas.microsoft.com/office/drawing/2014/main" id="{5926AE34-13D7-4677-81A9-1224285EA8E5}"/>
              </a:ext>
            </a:extLst>
          </p:cNvPr>
          <p:cNvSpPr>
            <a:spLocks noGrp="1"/>
          </p:cNvSpPr>
          <p:nvPr>
            <p:ph type="sldNum" sz="quarter" idx="18"/>
          </p:nvPr>
        </p:nvSpPr>
        <p:spPr/>
        <p:txBody>
          <a:bodyPr/>
          <a:lstStyle/>
          <a:p>
            <a:r>
              <a:rPr lang="en-US" dirty="0"/>
              <a:t>Page </a:t>
            </a:r>
            <a:fld id="{C2FE92B8-3297-49BF-866E-FDAA607BBC0B}" type="slidenum">
              <a:rPr lang="en-US" smtClean="0"/>
              <a:pPr/>
              <a:t>‹#›</a:t>
            </a:fld>
            <a:endParaRPr lang="en-US" dirty="0"/>
          </a:p>
        </p:txBody>
      </p:sp>
    </p:spTree>
    <p:custDataLst>
      <p:tags r:id="rId1"/>
    </p:custDataLst>
    <p:extLst>
      <p:ext uri="{BB962C8B-B14F-4D97-AF65-F5344CB8AC3E}">
        <p14:creationId xmlns:p14="http://schemas.microsoft.com/office/powerpoint/2010/main" val="74160081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13 - Heading with text bullet and picture with snow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44A6B25-FC4A-4987-9474-291CA10989BF}"/>
              </a:ext>
            </a:extLst>
          </p:cNvPr>
          <p:cNvSpPr/>
          <p:nvPr userDrawn="1"/>
        </p:nvSpPr>
        <p:spPr>
          <a:xfrm>
            <a:off x="0" y="0"/>
            <a:ext cx="12192000" cy="61658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Content Placeholder 4">
            <a:extLst>
              <a:ext uri="{FF2B5EF4-FFF2-40B4-BE49-F238E27FC236}">
                <a16:creationId xmlns:a16="http://schemas.microsoft.com/office/drawing/2014/main" id="{6B3D6906-11C8-48EF-8D5A-179C11FEEB23}"/>
              </a:ext>
            </a:extLst>
          </p:cNvPr>
          <p:cNvSpPr>
            <a:spLocks noGrp="1"/>
          </p:cNvSpPr>
          <p:nvPr>
            <p:ph sz="quarter" idx="19"/>
          </p:nvPr>
        </p:nvSpPr>
        <p:spPr>
          <a:xfrm>
            <a:off x="696000" y="1773238"/>
            <a:ext cx="5219326" cy="4248150"/>
          </a:xfrm>
        </p:spPr>
        <p:txBody>
          <a:bodyPr/>
          <a:lstStyle/>
          <a:p>
            <a:pPr lvl="0"/>
            <a:r>
              <a:rPr lang="en-US"/>
              <a:t>Edit Master text styles</a:t>
            </a:r>
          </a:p>
          <a:p>
            <a:pPr lvl="1"/>
            <a:r>
              <a:rPr lang="en-US"/>
              <a:t>Second level</a:t>
            </a:r>
          </a:p>
          <a:p>
            <a:pPr lvl="2"/>
            <a:r>
              <a:rPr lang="en-US"/>
              <a:t>Third level</a:t>
            </a:r>
          </a:p>
        </p:txBody>
      </p:sp>
      <p:sp>
        <p:nvSpPr>
          <p:cNvPr id="14" name="Picture Placeholder 13">
            <a:extLst>
              <a:ext uri="{FF2B5EF4-FFF2-40B4-BE49-F238E27FC236}">
                <a16:creationId xmlns:a16="http://schemas.microsoft.com/office/drawing/2014/main" id="{1BBAD701-AB68-46F0-B316-D316FD817603}"/>
              </a:ext>
            </a:extLst>
          </p:cNvPr>
          <p:cNvSpPr>
            <a:spLocks noGrp="1"/>
          </p:cNvSpPr>
          <p:nvPr>
            <p:ph type="pic" sz="quarter" idx="15"/>
          </p:nvPr>
        </p:nvSpPr>
        <p:spPr>
          <a:xfrm>
            <a:off x="6938954" y="2"/>
            <a:ext cx="5253046" cy="5774489"/>
          </a:xfrm>
          <a:custGeom>
            <a:avLst/>
            <a:gdLst>
              <a:gd name="connsiteX0" fmla="*/ 2956765 w 5253046"/>
              <a:gd name="connsiteY0" fmla="*/ 0 h 5774489"/>
              <a:gd name="connsiteX1" fmla="*/ 5237166 w 5253046"/>
              <a:gd name="connsiteY1" fmla="*/ 0 h 5774489"/>
              <a:gd name="connsiteX2" fmla="*/ 5253046 w 5253046"/>
              <a:gd name="connsiteY2" fmla="*/ 27504 h 5774489"/>
              <a:gd name="connsiteX3" fmla="*/ 5253046 w 5253046"/>
              <a:gd name="connsiteY3" fmla="*/ 4168787 h 5774489"/>
              <a:gd name="connsiteX4" fmla="*/ 2552320 w 5253046"/>
              <a:gd name="connsiteY4" fmla="*/ 5728065 h 5774489"/>
              <a:gd name="connsiteX5" fmla="*/ 2079565 w 5253046"/>
              <a:gd name="connsiteY5" fmla="*/ 5601393 h 5774489"/>
              <a:gd name="connsiteX6" fmla="*/ 46425 w 5253046"/>
              <a:gd name="connsiteY6" fmla="*/ 2079920 h 5774489"/>
              <a:gd name="connsiteX7" fmla="*/ 173097 w 5253046"/>
              <a:gd name="connsiteY7" fmla="*/ 1607166 h 577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3046" h="5774489">
                <a:moveTo>
                  <a:pt x="2956765" y="0"/>
                </a:moveTo>
                <a:lnTo>
                  <a:pt x="5237166" y="0"/>
                </a:lnTo>
                <a:lnTo>
                  <a:pt x="5253046" y="27504"/>
                </a:lnTo>
                <a:lnTo>
                  <a:pt x="5253046" y="4168787"/>
                </a:lnTo>
                <a:lnTo>
                  <a:pt x="2552320" y="5728065"/>
                </a:lnTo>
                <a:cubicBezTo>
                  <a:pt x="2386793" y="5823633"/>
                  <a:pt x="2175134" y="5766920"/>
                  <a:pt x="2079565" y="5601393"/>
                </a:cubicBezTo>
                <a:lnTo>
                  <a:pt x="46425" y="2079920"/>
                </a:lnTo>
                <a:cubicBezTo>
                  <a:pt x="-49143" y="1914393"/>
                  <a:pt x="7570" y="1702734"/>
                  <a:pt x="173097" y="1607166"/>
                </a:cubicBezTo>
                <a:close/>
              </a:path>
            </a:pathLst>
          </a:custGeom>
          <a:blipFill>
            <a:blip r:embed="rId3"/>
            <a:stretch>
              <a:fillRect/>
            </a:stretch>
          </a:blipFill>
        </p:spPr>
        <p:txBody>
          <a:bodyPr wrap="square" tIns="576000" anchor="ctr" anchorCtr="0">
            <a:noAutofit/>
          </a:bodyPr>
          <a:lstStyle>
            <a:lvl1pPr marL="0" indent="0" algn="ctr">
              <a:buFontTx/>
              <a:buNone/>
              <a:defRPr sz="1200">
                <a:solidFill>
                  <a:schemeClr val="bg1"/>
                </a:solidFill>
              </a:defRPr>
            </a:lvl1pPr>
          </a:lstStyle>
          <a:p>
            <a:r>
              <a:rPr lang="en-US"/>
              <a:t>Click icon to add picture</a:t>
            </a:r>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a:xfrm>
            <a:off x="696000" y="412225"/>
            <a:ext cx="5220000" cy="676800"/>
          </a:xfrm>
        </p:spPr>
        <p:txBody>
          <a:bodyPr/>
          <a:lstStyle>
            <a:lvl1pPr>
              <a:lnSpc>
                <a:spcPct val="100000"/>
              </a:lnSpc>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522000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8" name="Date Placeholder 7">
            <a:extLst>
              <a:ext uri="{FF2B5EF4-FFF2-40B4-BE49-F238E27FC236}">
                <a16:creationId xmlns:a16="http://schemas.microsoft.com/office/drawing/2014/main" id="{707DE5C8-9B52-4332-A89D-35E571648324}"/>
              </a:ext>
            </a:extLst>
          </p:cNvPr>
          <p:cNvSpPr>
            <a:spLocks noGrp="1"/>
          </p:cNvSpPr>
          <p:nvPr>
            <p:ph type="dt" sz="half" idx="16"/>
          </p:nvPr>
        </p:nvSpPr>
        <p:spPr>
          <a:xfrm>
            <a:off x="696000" y="6408000"/>
            <a:ext cx="8640000" cy="108000"/>
          </a:xfrm>
          <a:prstGeom prst="rect">
            <a:avLst/>
          </a:prstGeom>
        </p:spPr>
        <p:txBody>
          <a:bodyPr/>
          <a:lstStyle/>
          <a:p>
            <a:fld id="{E026B553-3668-4C0F-9504-7E4576C187AD}" type="datetime3">
              <a:rPr lang="en-US" smtClean="0"/>
              <a:t>1 April 2024</a:t>
            </a:fld>
            <a:endParaRPr lang="en-US" dirty="0"/>
          </a:p>
        </p:txBody>
      </p:sp>
      <p:sp>
        <p:nvSpPr>
          <p:cNvPr id="15" name="Footer Placeholder 14">
            <a:extLst>
              <a:ext uri="{FF2B5EF4-FFF2-40B4-BE49-F238E27FC236}">
                <a16:creationId xmlns:a16="http://schemas.microsoft.com/office/drawing/2014/main" id="{D8968C54-7C67-47F5-B33C-42A8E40B3296}"/>
              </a:ext>
            </a:extLst>
          </p:cNvPr>
          <p:cNvSpPr>
            <a:spLocks noGrp="1"/>
          </p:cNvSpPr>
          <p:nvPr>
            <p:ph type="ftr" sz="quarter" idx="17"/>
          </p:nvPr>
        </p:nvSpPr>
        <p:spPr/>
        <p:txBody>
          <a:bodyPr/>
          <a:lstStyle/>
          <a:p>
            <a:r>
              <a:rPr lang="en-US" dirty="0"/>
              <a:t>MCA00002890 Rev A</a:t>
            </a:r>
          </a:p>
        </p:txBody>
      </p:sp>
      <p:sp>
        <p:nvSpPr>
          <p:cNvPr id="16" name="Slide Number Placeholder 15">
            <a:extLst>
              <a:ext uri="{FF2B5EF4-FFF2-40B4-BE49-F238E27FC236}">
                <a16:creationId xmlns:a16="http://schemas.microsoft.com/office/drawing/2014/main" id="{F430A758-BC26-4A81-B678-8E6CE588F82B}"/>
              </a:ext>
            </a:extLst>
          </p:cNvPr>
          <p:cNvSpPr>
            <a:spLocks noGrp="1"/>
          </p:cNvSpPr>
          <p:nvPr>
            <p:ph type="sldNum" sz="quarter" idx="18"/>
          </p:nvPr>
        </p:nvSpPr>
        <p:spPr/>
        <p:txBody>
          <a:bodyPr/>
          <a:lstStyle/>
          <a:p>
            <a:r>
              <a:rPr lang="en-US" dirty="0"/>
              <a:t>Page </a:t>
            </a:r>
            <a:fld id="{C2FE92B8-3297-49BF-866E-FDAA607BBC0B}" type="slidenum">
              <a:rPr lang="en-US" smtClean="0"/>
              <a:pPr/>
              <a:t>‹#›</a:t>
            </a:fld>
            <a:endParaRPr lang="en-US" dirty="0"/>
          </a:p>
        </p:txBody>
      </p:sp>
    </p:spTree>
    <p:custDataLst>
      <p:tags r:id="rId1"/>
    </p:custDataLst>
    <p:extLst>
      <p:ext uri="{BB962C8B-B14F-4D97-AF65-F5344CB8AC3E}">
        <p14:creationId xmlns:p14="http://schemas.microsoft.com/office/powerpoint/2010/main" val="252202600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14 - Heading with text bullet and picture with blue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44A6B25-FC4A-4987-9474-291CA10989BF}"/>
              </a:ext>
            </a:extLst>
          </p:cNvPr>
          <p:cNvSpPr/>
          <p:nvPr userDrawn="1"/>
        </p:nvSpPr>
        <p:spPr>
          <a:xfrm>
            <a:off x="0" y="0"/>
            <a:ext cx="12192000" cy="61658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4">
            <a:extLst>
              <a:ext uri="{FF2B5EF4-FFF2-40B4-BE49-F238E27FC236}">
                <a16:creationId xmlns:a16="http://schemas.microsoft.com/office/drawing/2014/main" id="{A4727D2C-68A2-4036-B1F5-6E338BAB3ED6}"/>
              </a:ext>
            </a:extLst>
          </p:cNvPr>
          <p:cNvSpPr>
            <a:spLocks noGrp="1"/>
          </p:cNvSpPr>
          <p:nvPr>
            <p:ph sz="quarter" idx="19"/>
          </p:nvPr>
        </p:nvSpPr>
        <p:spPr>
          <a:xfrm>
            <a:off x="696000" y="1773238"/>
            <a:ext cx="5219326" cy="4248150"/>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Edit Master text styles</a:t>
            </a:r>
          </a:p>
          <a:p>
            <a:pPr lvl="1"/>
            <a:r>
              <a:rPr lang="en-US"/>
              <a:t>Second level</a:t>
            </a:r>
          </a:p>
          <a:p>
            <a:pPr lvl="2"/>
            <a:r>
              <a:rPr lang="en-US"/>
              <a:t>Third level</a:t>
            </a:r>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a:xfrm>
            <a:off x="696000" y="412225"/>
            <a:ext cx="5220000" cy="676800"/>
          </a:xfrm>
        </p:spPr>
        <p:txBody>
          <a:bodyPr/>
          <a:lstStyle>
            <a:lvl1pPr>
              <a:lnSpc>
                <a:spcPct val="100000"/>
              </a:lnSpc>
              <a:defRPr>
                <a:solidFill>
                  <a:schemeClr val="bg1"/>
                </a:solidFill>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5220000" cy="345600"/>
          </a:xfrm>
        </p:spPr>
        <p:txBody>
          <a:bodyPr wrap="none"/>
          <a:lstStyle>
            <a:lvl1pPr marL="0" indent="0">
              <a:spcBef>
                <a:spcPts val="0"/>
              </a:spcBef>
              <a:buFontTx/>
              <a:buNone/>
              <a:defRPr sz="2000">
                <a:solidFill>
                  <a:schemeClr val="bg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15" name="Picture Placeholder 14">
            <a:extLst>
              <a:ext uri="{FF2B5EF4-FFF2-40B4-BE49-F238E27FC236}">
                <a16:creationId xmlns:a16="http://schemas.microsoft.com/office/drawing/2014/main" id="{85DA3AAA-78F0-47D5-B932-B2997E8EED93}"/>
              </a:ext>
            </a:extLst>
          </p:cNvPr>
          <p:cNvSpPr>
            <a:spLocks noGrp="1"/>
          </p:cNvSpPr>
          <p:nvPr>
            <p:ph type="pic" sz="quarter" idx="15"/>
          </p:nvPr>
        </p:nvSpPr>
        <p:spPr>
          <a:xfrm>
            <a:off x="6938954" y="0"/>
            <a:ext cx="5253046" cy="5774489"/>
          </a:xfrm>
          <a:custGeom>
            <a:avLst/>
            <a:gdLst>
              <a:gd name="connsiteX0" fmla="*/ 2956765 w 5253046"/>
              <a:gd name="connsiteY0" fmla="*/ 0 h 5774489"/>
              <a:gd name="connsiteX1" fmla="*/ 3930431 w 5253046"/>
              <a:gd name="connsiteY1" fmla="*/ 0 h 5774489"/>
              <a:gd name="connsiteX2" fmla="*/ 5237166 w 5253046"/>
              <a:gd name="connsiteY2" fmla="*/ 0 h 5774489"/>
              <a:gd name="connsiteX3" fmla="*/ 5253046 w 5253046"/>
              <a:gd name="connsiteY3" fmla="*/ 0 h 5774489"/>
              <a:gd name="connsiteX4" fmla="*/ 5253046 w 5253046"/>
              <a:gd name="connsiteY4" fmla="*/ 27504 h 5774489"/>
              <a:gd name="connsiteX5" fmla="*/ 5253046 w 5253046"/>
              <a:gd name="connsiteY5" fmla="*/ 1289957 h 5774489"/>
              <a:gd name="connsiteX6" fmla="*/ 5253046 w 5253046"/>
              <a:gd name="connsiteY6" fmla="*/ 4168787 h 5774489"/>
              <a:gd name="connsiteX7" fmla="*/ 2552320 w 5253046"/>
              <a:gd name="connsiteY7" fmla="*/ 5728065 h 5774489"/>
              <a:gd name="connsiteX8" fmla="*/ 2079565 w 5253046"/>
              <a:gd name="connsiteY8" fmla="*/ 5601393 h 5774489"/>
              <a:gd name="connsiteX9" fmla="*/ 46425 w 5253046"/>
              <a:gd name="connsiteY9" fmla="*/ 2079920 h 5774489"/>
              <a:gd name="connsiteX10" fmla="*/ 173097 w 5253046"/>
              <a:gd name="connsiteY10" fmla="*/ 1607166 h 577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3046" h="5774489">
                <a:moveTo>
                  <a:pt x="2956765" y="0"/>
                </a:moveTo>
                <a:lnTo>
                  <a:pt x="3930431" y="0"/>
                </a:lnTo>
                <a:lnTo>
                  <a:pt x="5237166" y="0"/>
                </a:lnTo>
                <a:lnTo>
                  <a:pt x="5253046" y="0"/>
                </a:lnTo>
                <a:lnTo>
                  <a:pt x="5253046" y="27504"/>
                </a:lnTo>
                <a:lnTo>
                  <a:pt x="5253046" y="1289957"/>
                </a:lnTo>
                <a:lnTo>
                  <a:pt x="5253046" y="4168787"/>
                </a:lnTo>
                <a:lnTo>
                  <a:pt x="2552320" y="5728065"/>
                </a:lnTo>
                <a:cubicBezTo>
                  <a:pt x="2386793" y="5823633"/>
                  <a:pt x="2175134" y="5766920"/>
                  <a:pt x="2079565" y="5601393"/>
                </a:cubicBezTo>
                <a:lnTo>
                  <a:pt x="46425" y="2079920"/>
                </a:lnTo>
                <a:cubicBezTo>
                  <a:pt x="-49143" y="1914393"/>
                  <a:pt x="7570" y="1702734"/>
                  <a:pt x="173097" y="1607166"/>
                </a:cubicBezTo>
                <a:close/>
              </a:path>
            </a:pathLst>
          </a:custGeom>
          <a:blipFill>
            <a:blip r:embed="rId3"/>
            <a:stretch>
              <a:fillRect/>
            </a:stretch>
          </a:blipFill>
        </p:spPr>
        <p:txBody>
          <a:bodyPr wrap="square" tIns="576000" anchor="ctr" anchorCtr="0">
            <a:noAutofit/>
          </a:bodyPr>
          <a:lstStyle>
            <a:lvl1pPr marL="0" indent="0" algn="ctr">
              <a:buFontTx/>
              <a:buNone/>
              <a:defRPr sz="1200">
                <a:solidFill>
                  <a:schemeClr val="bg1"/>
                </a:solidFill>
              </a:defRPr>
            </a:lvl1pPr>
          </a:lstStyle>
          <a:p>
            <a:r>
              <a:rPr lang="en-US"/>
              <a:t>Click icon to add picture</a:t>
            </a:r>
          </a:p>
        </p:txBody>
      </p:sp>
      <p:sp>
        <p:nvSpPr>
          <p:cNvPr id="2" name="Date Placeholder 1">
            <a:extLst>
              <a:ext uri="{FF2B5EF4-FFF2-40B4-BE49-F238E27FC236}">
                <a16:creationId xmlns:a16="http://schemas.microsoft.com/office/drawing/2014/main" id="{C738F9CE-F48B-41E0-BCF8-E8ACF7F4CC01}"/>
              </a:ext>
            </a:extLst>
          </p:cNvPr>
          <p:cNvSpPr>
            <a:spLocks noGrp="1"/>
          </p:cNvSpPr>
          <p:nvPr>
            <p:ph type="dt" sz="half" idx="16"/>
          </p:nvPr>
        </p:nvSpPr>
        <p:spPr>
          <a:xfrm>
            <a:off x="696000" y="6408000"/>
            <a:ext cx="8640000" cy="108000"/>
          </a:xfrm>
          <a:prstGeom prst="rect">
            <a:avLst/>
          </a:prstGeom>
        </p:spPr>
        <p:txBody>
          <a:bodyPr/>
          <a:lstStyle/>
          <a:p>
            <a:fld id="{944BA531-752C-4B8C-A66D-D2C2F01EFFD5}" type="datetime3">
              <a:rPr lang="en-US" smtClean="0"/>
              <a:t>1 April 2024</a:t>
            </a:fld>
            <a:endParaRPr lang="en-US" dirty="0"/>
          </a:p>
        </p:txBody>
      </p:sp>
      <p:sp>
        <p:nvSpPr>
          <p:cNvPr id="3" name="Footer Placeholder 2">
            <a:extLst>
              <a:ext uri="{FF2B5EF4-FFF2-40B4-BE49-F238E27FC236}">
                <a16:creationId xmlns:a16="http://schemas.microsoft.com/office/drawing/2014/main" id="{00242717-EB3B-433A-8A7B-3ED125B9FD4A}"/>
              </a:ext>
            </a:extLst>
          </p:cNvPr>
          <p:cNvSpPr>
            <a:spLocks noGrp="1"/>
          </p:cNvSpPr>
          <p:nvPr>
            <p:ph type="ftr" sz="quarter" idx="17"/>
          </p:nvPr>
        </p:nvSpPr>
        <p:spPr/>
        <p:txBody>
          <a:bodyPr/>
          <a:lstStyle/>
          <a:p>
            <a:r>
              <a:rPr lang="en-US" dirty="0"/>
              <a:t>MCA00002890 Rev A</a:t>
            </a:r>
          </a:p>
        </p:txBody>
      </p:sp>
      <p:sp>
        <p:nvSpPr>
          <p:cNvPr id="8" name="Slide Number Placeholder 7">
            <a:extLst>
              <a:ext uri="{FF2B5EF4-FFF2-40B4-BE49-F238E27FC236}">
                <a16:creationId xmlns:a16="http://schemas.microsoft.com/office/drawing/2014/main" id="{6E50CACE-D412-449F-A5A3-A1FB0A6E0AC5}"/>
              </a:ext>
            </a:extLst>
          </p:cNvPr>
          <p:cNvSpPr>
            <a:spLocks noGrp="1"/>
          </p:cNvSpPr>
          <p:nvPr>
            <p:ph type="sldNum" sz="quarter" idx="18"/>
          </p:nvPr>
        </p:nvSpPr>
        <p:spPr/>
        <p:txBody>
          <a:bodyPr/>
          <a:lstStyle/>
          <a:p>
            <a:r>
              <a:rPr lang="en-US" dirty="0"/>
              <a:t>Page </a:t>
            </a:r>
            <a:fld id="{C2FE92B8-3297-49BF-866E-FDAA607BBC0B}" type="slidenum">
              <a:rPr lang="en-US" smtClean="0"/>
              <a:pPr/>
              <a:t>‹#›</a:t>
            </a:fld>
            <a:endParaRPr lang="en-US" dirty="0"/>
          </a:p>
        </p:txBody>
      </p:sp>
    </p:spTree>
    <p:custDataLst>
      <p:tags r:id="rId1"/>
    </p:custDataLst>
    <p:extLst>
      <p:ext uri="{BB962C8B-B14F-4D97-AF65-F5344CB8AC3E}">
        <p14:creationId xmlns:p14="http://schemas.microsoft.com/office/powerpoint/2010/main" val="351285363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14 - Fullscreen pictur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B5B5DA41-82D4-40C7-B4BD-CF94860CACF2}"/>
              </a:ext>
            </a:extLst>
          </p:cNvPr>
          <p:cNvSpPr>
            <a:spLocks noGrp="1"/>
          </p:cNvSpPr>
          <p:nvPr>
            <p:ph type="pic" sz="quarter" idx="15"/>
          </p:nvPr>
        </p:nvSpPr>
        <p:spPr>
          <a:xfrm>
            <a:off x="0" y="0"/>
            <a:ext cx="12192000" cy="6165850"/>
          </a:xfrm>
          <a:solidFill>
            <a:schemeClr val="accent2"/>
          </a:solidFill>
        </p:spPr>
        <p:txBody>
          <a:bodyPr tIns="576000" anchor="ctr" anchorCtr="0"/>
          <a:lstStyle>
            <a:lvl1pPr marL="0" indent="0" algn="ctr">
              <a:buFontTx/>
              <a:buNone/>
              <a:defRPr sz="1200">
                <a:solidFill>
                  <a:schemeClr val="bg1"/>
                </a:solidFill>
              </a:defRPr>
            </a:lvl1pPr>
          </a:lstStyle>
          <a:p>
            <a:r>
              <a:rPr lang="en-US"/>
              <a:t>Click icon to add picture</a:t>
            </a:r>
          </a:p>
        </p:txBody>
      </p:sp>
      <p:sp>
        <p:nvSpPr>
          <p:cNvPr id="2" name="Date Placeholder 1">
            <a:extLst>
              <a:ext uri="{FF2B5EF4-FFF2-40B4-BE49-F238E27FC236}">
                <a16:creationId xmlns:a16="http://schemas.microsoft.com/office/drawing/2014/main" id="{2F810618-8154-4904-9138-C609BA8F0550}"/>
              </a:ext>
            </a:extLst>
          </p:cNvPr>
          <p:cNvSpPr>
            <a:spLocks noGrp="1"/>
          </p:cNvSpPr>
          <p:nvPr>
            <p:ph type="dt" sz="half" idx="16"/>
          </p:nvPr>
        </p:nvSpPr>
        <p:spPr>
          <a:xfrm>
            <a:off x="696000" y="6408000"/>
            <a:ext cx="8640000" cy="108000"/>
          </a:xfrm>
          <a:prstGeom prst="rect">
            <a:avLst/>
          </a:prstGeom>
        </p:spPr>
        <p:txBody>
          <a:bodyPr/>
          <a:lstStyle/>
          <a:p>
            <a:fld id="{F21C83B2-D3C8-499C-BBFD-509F67341523}" type="datetime3">
              <a:rPr lang="en-US" smtClean="0"/>
              <a:t>1 April 2024</a:t>
            </a:fld>
            <a:endParaRPr lang="en-US" dirty="0"/>
          </a:p>
        </p:txBody>
      </p:sp>
      <p:sp>
        <p:nvSpPr>
          <p:cNvPr id="3" name="Footer Placeholder 2">
            <a:extLst>
              <a:ext uri="{FF2B5EF4-FFF2-40B4-BE49-F238E27FC236}">
                <a16:creationId xmlns:a16="http://schemas.microsoft.com/office/drawing/2014/main" id="{26A2CD14-62A3-4DF2-97BF-7EE215FC9875}"/>
              </a:ext>
            </a:extLst>
          </p:cNvPr>
          <p:cNvSpPr>
            <a:spLocks noGrp="1"/>
          </p:cNvSpPr>
          <p:nvPr>
            <p:ph type="ftr" sz="quarter" idx="17"/>
          </p:nvPr>
        </p:nvSpPr>
        <p:spPr/>
        <p:txBody>
          <a:bodyPr/>
          <a:lstStyle/>
          <a:p>
            <a:r>
              <a:rPr lang="en-US" dirty="0"/>
              <a:t>MCA00002890 Rev A</a:t>
            </a:r>
          </a:p>
        </p:txBody>
      </p:sp>
      <p:sp>
        <p:nvSpPr>
          <p:cNvPr id="8" name="Slide Number Placeholder 7">
            <a:extLst>
              <a:ext uri="{FF2B5EF4-FFF2-40B4-BE49-F238E27FC236}">
                <a16:creationId xmlns:a16="http://schemas.microsoft.com/office/drawing/2014/main" id="{E0253135-58C2-4EB1-B89D-C6418890CBDD}"/>
              </a:ext>
            </a:extLst>
          </p:cNvPr>
          <p:cNvSpPr>
            <a:spLocks noGrp="1"/>
          </p:cNvSpPr>
          <p:nvPr>
            <p:ph type="sldNum" sz="quarter" idx="18"/>
          </p:nvPr>
        </p:nvSpPr>
        <p:spPr/>
        <p:txBody>
          <a:bodyPr/>
          <a:lstStyle/>
          <a:p>
            <a:r>
              <a:rPr lang="en-US" dirty="0"/>
              <a:t>Page </a:t>
            </a:r>
            <a:fld id="{C2FE92B8-3297-49BF-866E-FDAA607BBC0B}" type="slidenum">
              <a:rPr lang="en-US" smtClean="0"/>
              <a:pPr/>
              <a:t>‹#›</a:t>
            </a:fld>
            <a:endParaRPr lang="en-US" dirty="0"/>
          </a:p>
        </p:txBody>
      </p:sp>
    </p:spTree>
    <p:custDataLst>
      <p:tags r:id="rId1"/>
    </p:custDataLst>
    <p:extLst>
      <p:ext uri="{BB962C8B-B14F-4D97-AF65-F5344CB8AC3E}">
        <p14:creationId xmlns:p14="http://schemas.microsoft.com/office/powerpoint/2010/main" val="428722044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2 Start - Blue bg with picture">
    <p:bg>
      <p:bgPr>
        <a:solidFill>
          <a:schemeClr val="tx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8401C8C-A456-4261-8F93-853B0BD72734}"/>
              </a:ext>
            </a:extLst>
          </p:cNvPr>
          <p:cNvSpPr>
            <a:spLocks noGrp="1"/>
          </p:cNvSpPr>
          <p:nvPr>
            <p:ph type="dt" sz="half" idx="10"/>
          </p:nvPr>
        </p:nvSpPr>
        <p:spPr>
          <a:xfrm>
            <a:off x="696000" y="6408000"/>
            <a:ext cx="8640000" cy="108000"/>
          </a:xfrm>
          <a:prstGeom prst="rect">
            <a:avLst/>
          </a:prstGeom>
        </p:spPr>
        <p:txBody>
          <a:bodyPr/>
          <a:lstStyle>
            <a:lvl1pPr>
              <a:defRPr>
                <a:solidFill>
                  <a:schemeClr val="tx1">
                    <a:alpha val="0"/>
                  </a:schemeClr>
                </a:solidFill>
              </a:defRPr>
            </a:lvl1pPr>
          </a:lstStyle>
          <a:p>
            <a:fld id="{40D1FF0F-0C6D-4F3D-B121-C807F4376A25}" type="datetime3">
              <a:rPr lang="en-US" smtClean="0"/>
              <a:t>1 April 2024</a:t>
            </a:fld>
            <a:endParaRPr lang="en-US" dirty="0"/>
          </a:p>
        </p:txBody>
      </p:sp>
      <p:sp>
        <p:nvSpPr>
          <p:cNvPr id="5" name="Footer Placeholder 4">
            <a:extLst>
              <a:ext uri="{FF2B5EF4-FFF2-40B4-BE49-F238E27FC236}">
                <a16:creationId xmlns:a16="http://schemas.microsoft.com/office/drawing/2014/main" id="{56B4AC11-F6C7-41FD-8DB6-8205E287EB98}"/>
              </a:ext>
            </a:extLst>
          </p:cNvPr>
          <p:cNvSpPr>
            <a:spLocks noGrp="1"/>
          </p:cNvSpPr>
          <p:nvPr>
            <p:ph type="ftr" sz="quarter" idx="11"/>
          </p:nvPr>
        </p:nvSpPr>
        <p:spPr/>
        <p:txBody>
          <a:bodyPr/>
          <a:lstStyle>
            <a:lvl1pPr>
              <a:defRPr>
                <a:solidFill>
                  <a:schemeClr val="tx1">
                    <a:alpha val="0"/>
                  </a:schemeClr>
                </a:solidFill>
              </a:defRPr>
            </a:lvl1pPr>
          </a:lstStyle>
          <a:p>
            <a:r>
              <a:rPr lang="en-US" dirty="0"/>
              <a:t>MCA00002890 Rev A</a:t>
            </a:r>
          </a:p>
        </p:txBody>
      </p:sp>
      <p:sp>
        <p:nvSpPr>
          <p:cNvPr id="6" name="Slide Number Placeholder 5">
            <a:extLst>
              <a:ext uri="{FF2B5EF4-FFF2-40B4-BE49-F238E27FC236}">
                <a16:creationId xmlns:a16="http://schemas.microsoft.com/office/drawing/2014/main" id="{04C4F16F-87BC-44C0-9939-A638785C353B}"/>
              </a:ext>
            </a:extLst>
          </p:cNvPr>
          <p:cNvSpPr>
            <a:spLocks noGrp="1"/>
          </p:cNvSpPr>
          <p:nvPr>
            <p:ph type="sldNum" sz="quarter" idx="12"/>
          </p:nvPr>
        </p:nvSpPr>
        <p:spPr/>
        <p:txBody>
          <a:bodyPr/>
          <a:lstStyle>
            <a:lvl1pPr>
              <a:defRPr>
                <a:solidFill>
                  <a:schemeClr val="tx1">
                    <a:alpha val="0"/>
                  </a:schemeClr>
                </a:solidFill>
              </a:defRPr>
            </a:lvl1pPr>
          </a:lstStyle>
          <a:p>
            <a:fld id="{C2FE92B8-3297-49BF-866E-FDAA607BBC0B}" type="slidenum">
              <a:rPr lang="en-US" smtClean="0"/>
              <a:pPr/>
              <a:t>‹#›</a:t>
            </a:fld>
            <a:endParaRPr lang="en-US" dirty="0"/>
          </a:p>
        </p:txBody>
      </p:sp>
      <p:sp>
        <p:nvSpPr>
          <p:cNvPr id="12" name="Rectangle 11">
            <a:extLst>
              <a:ext uri="{FF2B5EF4-FFF2-40B4-BE49-F238E27FC236}">
                <a16:creationId xmlns:a16="http://schemas.microsoft.com/office/drawing/2014/main" id="{D52F0A5F-8E9E-4EEE-8D9A-AC96E5B41395}"/>
              </a:ext>
            </a:extLst>
          </p:cNvPr>
          <p:cNvSpPr>
            <a:spLocks/>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4F858067-B0BC-4C02-B878-122959920EFD}"/>
              </a:ext>
            </a:extLst>
          </p:cNvPr>
          <p:cNvSpPr>
            <a:spLocks noGrp="1"/>
          </p:cNvSpPr>
          <p:nvPr>
            <p:ph type="subTitle" idx="1" hasCustomPrompt="1"/>
          </p:nvPr>
        </p:nvSpPr>
        <p:spPr>
          <a:xfrm>
            <a:off x="6602400" y="3575136"/>
            <a:ext cx="4896000" cy="360000"/>
          </a:xfrm>
        </p:spPr>
        <p:txBody>
          <a:bodyPr wrap="none" anchor="b" anchorCtr="0">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Sub-heading on maximum one line</a:t>
            </a:r>
          </a:p>
        </p:txBody>
      </p:sp>
      <p:pic>
        <p:nvPicPr>
          <p:cNvPr id="7" name="Graphic 6">
            <a:extLst>
              <a:ext uri="{FF2B5EF4-FFF2-40B4-BE49-F238E27FC236}">
                <a16:creationId xmlns:a16="http://schemas.microsoft.com/office/drawing/2014/main" id="{9F16BB6D-5681-456C-BC11-9AC5ACA81652}"/>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260400" y="5943600"/>
            <a:ext cx="2235600" cy="331200"/>
          </a:xfrm>
          <a:prstGeom prst="rect">
            <a:avLst/>
          </a:prstGeom>
        </p:spPr>
      </p:pic>
      <p:sp>
        <p:nvSpPr>
          <p:cNvPr id="10" name="Text Placeholder 9">
            <a:extLst>
              <a:ext uri="{FF2B5EF4-FFF2-40B4-BE49-F238E27FC236}">
                <a16:creationId xmlns:a16="http://schemas.microsoft.com/office/drawing/2014/main" id="{5014ACE7-49BA-4376-B144-36FF3D3CCFBD}"/>
              </a:ext>
            </a:extLst>
          </p:cNvPr>
          <p:cNvSpPr>
            <a:spLocks noGrp="1"/>
          </p:cNvSpPr>
          <p:nvPr>
            <p:ph type="body" sz="quarter" idx="13" hasCustomPrompt="1"/>
          </p:nvPr>
        </p:nvSpPr>
        <p:spPr>
          <a:xfrm>
            <a:off x="6602400" y="3934800"/>
            <a:ext cx="4896000" cy="230400"/>
          </a:xfrm>
        </p:spPr>
        <p:txBody>
          <a:bodyPr anchor="ctr" anchorCtr="0">
            <a:normAutofit/>
          </a:bodyPr>
          <a:lstStyle>
            <a:lvl1pPr marL="0" indent="0">
              <a:buFontTx/>
              <a:buNone/>
              <a:defRPr sz="1200">
                <a:solidFill>
                  <a:schemeClr val="bg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dirty="0"/>
              <a:t>Name and date</a:t>
            </a:r>
          </a:p>
        </p:txBody>
      </p:sp>
      <p:sp>
        <p:nvSpPr>
          <p:cNvPr id="11" name="Text Placeholder 10">
            <a:extLst>
              <a:ext uri="{FF2B5EF4-FFF2-40B4-BE49-F238E27FC236}">
                <a16:creationId xmlns:a16="http://schemas.microsoft.com/office/drawing/2014/main" id="{4B6ECD5C-20DB-4B4B-BE32-A3A946DB847B}"/>
              </a:ext>
            </a:extLst>
          </p:cNvPr>
          <p:cNvSpPr>
            <a:spLocks noGrp="1"/>
          </p:cNvSpPr>
          <p:nvPr>
            <p:ph type="body" sz="quarter" idx="14" hasCustomPrompt="1"/>
          </p:nvPr>
        </p:nvSpPr>
        <p:spPr>
          <a:xfrm>
            <a:off x="6602400" y="403200"/>
            <a:ext cx="4896000" cy="2660400"/>
          </a:xfrm>
        </p:spPr>
        <p:txBody>
          <a:bodyPr anchor="b" anchorCtr="0"/>
          <a:lstStyle>
            <a:lvl1pPr marL="0" indent="0">
              <a:lnSpc>
                <a:spcPct val="90000"/>
              </a:lnSpc>
              <a:spcBef>
                <a:spcPts val="0"/>
              </a:spcBef>
              <a:buFontTx/>
              <a:buNone/>
              <a:defRPr sz="3200" b="1">
                <a:solidFill>
                  <a:schemeClr val="bg1"/>
                </a:solidFill>
                <a:latin typeface="+mj-lt"/>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Heading on maximum three lines</a:t>
            </a:r>
            <a:endParaRPr lang="en-US" dirty="0"/>
          </a:p>
        </p:txBody>
      </p:sp>
      <p:sp>
        <p:nvSpPr>
          <p:cNvPr id="16" name="Picture Placeholder 15">
            <a:extLst>
              <a:ext uri="{FF2B5EF4-FFF2-40B4-BE49-F238E27FC236}">
                <a16:creationId xmlns:a16="http://schemas.microsoft.com/office/drawing/2014/main" id="{A37682AD-C06A-470B-8A6E-10E5CE94D41B}"/>
              </a:ext>
            </a:extLst>
          </p:cNvPr>
          <p:cNvSpPr>
            <a:spLocks noGrp="1"/>
          </p:cNvSpPr>
          <p:nvPr>
            <p:ph type="pic" sz="quarter" idx="15"/>
          </p:nvPr>
        </p:nvSpPr>
        <p:spPr>
          <a:xfrm>
            <a:off x="0" y="0"/>
            <a:ext cx="5871765" cy="6858000"/>
          </a:xfrm>
          <a:custGeom>
            <a:avLst/>
            <a:gdLst>
              <a:gd name="connsiteX0" fmla="*/ 0 w 5871765"/>
              <a:gd name="connsiteY0" fmla="*/ 0 h 6858000"/>
              <a:gd name="connsiteX1" fmla="*/ 5871765 w 5871765"/>
              <a:gd name="connsiteY1" fmla="*/ 0 h 6858000"/>
              <a:gd name="connsiteX2" fmla="*/ 5871765 w 5871765"/>
              <a:gd name="connsiteY2" fmla="*/ 689205 h 6858000"/>
              <a:gd name="connsiteX3" fmla="*/ 5871765 w 5871765"/>
              <a:gd name="connsiteY3" fmla="*/ 696685 h 6858000"/>
              <a:gd name="connsiteX4" fmla="*/ 5868433 w 5871765"/>
              <a:gd name="connsiteY4" fmla="*/ 2034640 h 6858000"/>
              <a:gd name="connsiteX5" fmla="*/ 5863022 w 5871765"/>
              <a:gd name="connsiteY5" fmla="*/ 2695096 h 6858000"/>
              <a:gd name="connsiteX6" fmla="*/ 3558513 w 5871765"/>
              <a:gd name="connsiteY6" fmla="*/ 6784859 h 6858000"/>
              <a:gd name="connsiteX7" fmla="*/ 3431188 w 5871765"/>
              <a:gd name="connsiteY7" fmla="*/ 6858000 h 6858000"/>
              <a:gd name="connsiteX8" fmla="*/ 0 w 5871765"/>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71765" h="6858000">
                <a:moveTo>
                  <a:pt x="0" y="0"/>
                </a:moveTo>
                <a:lnTo>
                  <a:pt x="5871765" y="0"/>
                </a:lnTo>
                <a:lnTo>
                  <a:pt x="5871765" y="689205"/>
                </a:lnTo>
                <a:cubicBezTo>
                  <a:pt x="5871765" y="691697"/>
                  <a:pt x="5871765" y="694188"/>
                  <a:pt x="5871765" y="696685"/>
                </a:cubicBezTo>
                <a:lnTo>
                  <a:pt x="5868433" y="2034640"/>
                </a:lnTo>
                <a:lnTo>
                  <a:pt x="5863022" y="2695096"/>
                </a:lnTo>
                <a:cubicBezTo>
                  <a:pt x="5863022" y="4428521"/>
                  <a:pt x="4939986" y="5946249"/>
                  <a:pt x="3558513" y="6784859"/>
                </a:cubicBezTo>
                <a:lnTo>
                  <a:pt x="3431188" y="6858000"/>
                </a:lnTo>
                <a:lnTo>
                  <a:pt x="0" y="6858000"/>
                </a:lnTo>
                <a:close/>
              </a:path>
            </a:pathLst>
          </a:custGeom>
          <a:solidFill>
            <a:schemeClr val="accent2"/>
          </a:solidFill>
        </p:spPr>
        <p:txBody>
          <a:bodyPr wrap="square" tIns="576000" anchor="ctr" anchorCtr="0">
            <a:noAutofit/>
          </a:bodyPr>
          <a:lstStyle>
            <a:lvl1pPr marL="0" indent="0" algn="ctr">
              <a:buFontTx/>
              <a:buNone/>
              <a:defRPr sz="1200">
                <a:solidFill>
                  <a:schemeClr val="bg1"/>
                </a:solidFill>
              </a:defRPr>
            </a:lvl1pPr>
          </a:lstStyle>
          <a:p>
            <a:r>
              <a:rPr lang="en-US"/>
              <a:t>Click icon to add picture</a:t>
            </a:r>
          </a:p>
        </p:txBody>
      </p:sp>
    </p:spTree>
    <p:custDataLst>
      <p:tags r:id="rId1"/>
    </p:custDataLst>
    <p:extLst>
      <p:ext uri="{BB962C8B-B14F-4D97-AF65-F5344CB8AC3E}">
        <p14:creationId xmlns:p14="http://schemas.microsoft.com/office/powerpoint/2010/main" val="228784886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15 - Heading fullscreen picture for light pictures">
    <p:spTree>
      <p:nvGrpSpPr>
        <p:cNvPr id="1" name=""/>
        <p:cNvGrpSpPr/>
        <p:nvPr/>
      </p:nvGrpSpPr>
      <p:grpSpPr>
        <a:xfrm>
          <a:off x="0" y="0"/>
          <a:ext cx="0" cy="0"/>
          <a:chOff x="0" y="0"/>
          <a:chExt cx="0" cy="0"/>
        </a:xfrm>
      </p:grpSpPr>
      <p:sp>
        <p:nvSpPr>
          <p:cNvPr id="9" name="Picture Placeholder 16">
            <a:extLst>
              <a:ext uri="{FF2B5EF4-FFF2-40B4-BE49-F238E27FC236}">
                <a16:creationId xmlns:a16="http://schemas.microsoft.com/office/drawing/2014/main" id="{AC1159C5-8F9A-4CBA-8831-FB8CC34B5934}"/>
              </a:ext>
            </a:extLst>
          </p:cNvPr>
          <p:cNvSpPr>
            <a:spLocks noGrp="1"/>
          </p:cNvSpPr>
          <p:nvPr>
            <p:ph type="pic" sz="quarter" idx="15"/>
          </p:nvPr>
        </p:nvSpPr>
        <p:spPr>
          <a:xfrm>
            <a:off x="0" y="0"/>
            <a:ext cx="12192000" cy="6165850"/>
          </a:xfrm>
          <a:solidFill>
            <a:schemeClr val="bg2"/>
          </a:solidFill>
        </p:spPr>
        <p:txBody>
          <a:bodyPr tIns="576000" anchor="ctr" anchorCtr="0"/>
          <a:lstStyle>
            <a:lvl1pPr marL="0" indent="0" algn="ctr">
              <a:buFontTx/>
              <a:buNone/>
              <a:defRPr sz="1200">
                <a:solidFill>
                  <a:schemeClr val="tx1"/>
                </a:solidFill>
              </a:defRPr>
            </a:lvl1pPr>
          </a:lstStyle>
          <a:p>
            <a:r>
              <a:rPr lang="en-US"/>
              <a:t>Click icon to add picture</a:t>
            </a:r>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2" name="Date Placeholder 1">
            <a:extLst>
              <a:ext uri="{FF2B5EF4-FFF2-40B4-BE49-F238E27FC236}">
                <a16:creationId xmlns:a16="http://schemas.microsoft.com/office/drawing/2014/main" id="{9FDE74DD-7803-482B-B87C-DA73C8676CF7}"/>
              </a:ext>
            </a:extLst>
          </p:cNvPr>
          <p:cNvSpPr>
            <a:spLocks noGrp="1"/>
          </p:cNvSpPr>
          <p:nvPr>
            <p:ph type="dt" sz="half" idx="16"/>
          </p:nvPr>
        </p:nvSpPr>
        <p:spPr>
          <a:xfrm>
            <a:off x="696000" y="6408000"/>
            <a:ext cx="8640000" cy="108000"/>
          </a:xfrm>
          <a:prstGeom prst="rect">
            <a:avLst/>
          </a:prstGeom>
        </p:spPr>
        <p:txBody>
          <a:bodyPr/>
          <a:lstStyle/>
          <a:p>
            <a:fld id="{B34B6C67-1F16-4C45-AEE2-C789828C2898}" type="datetime3">
              <a:rPr lang="en-US" smtClean="0"/>
              <a:t>1 April 2024</a:t>
            </a:fld>
            <a:endParaRPr lang="en-US" dirty="0"/>
          </a:p>
        </p:txBody>
      </p:sp>
      <p:sp>
        <p:nvSpPr>
          <p:cNvPr id="3" name="Footer Placeholder 2">
            <a:extLst>
              <a:ext uri="{FF2B5EF4-FFF2-40B4-BE49-F238E27FC236}">
                <a16:creationId xmlns:a16="http://schemas.microsoft.com/office/drawing/2014/main" id="{63B0DE45-8C73-45FE-A00A-69B1A2FED74B}"/>
              </a:ext>
            </a:extLst>
          </p:cNvPr>
          <p:cNvSpPr>
            <a:spLocks noGrp="1"/>
          </p:cNvSpPr>
          <p:nvPr>
            <p:ph type="ftr" sz="quarter" idx="17"/>
          </p:nvPr>
        </p:nvSpPr>
        <p:spPr/>
        <p:txBody>
          <a:bodyPr/>
          <a:lstStyle/>
          <a:p>
            <a:r>
              <a:rPr lang="en-US" dirty="0"/>
              <a:t>MCA00002890 Rev A</a:t>
            </a:r>
          </a:p>
        </p:txBody>
      </p:sp>
      <p:sp>
        <p:nvSpPr>
          <p:cNvPr id="11" name="Slide Number Placeholder 10">
            <a:extLst>
              <a:ext uri="{FF2B5EF4-FFF2-40B4-BE49-F238E27FC236}">
                <a16:creationId xmlns:a16="http://schemas.microsoft.com/office/drawing/2014/main" id="{BD3BFC02-B4DD-415E-BE80-4B9B909213AC}"/>
              </a:ext>
            </a:extLst>
          </p:cNvPr>
          <p:cNvSpPr>
            <a:spLocks noGrp="1"/>
          </p:cNvSpPr>
          <p:nvPr>
            <p:ph type="sldNum" sz="quarter" idx="18"/>
          </p:nvPr>
        </p:nvSpPr>
        <p:spPr/>
        <p:txBody>
          <a:bodyPr/>
          <a:lstStyle/>
          <a:p>
            <a:r>
              <a:rPr lang="en-US" dirty="0"/>
              <a:t>Page </a:t>
            </a:r>
            <a:fld id="{C2FE92B8-3297-49BF-866E-FDAA607BBC0B}" type="slidenum">
              <a:rPr lang="en-US" smtClean="0"/>
              <a:pPr/>
              <a:t>‹#›</a:t>
            </a:fld>
            <a:endParaRPr lang="en-US" dirty="0"/>
          </a:p>
        </p:txBody>
      </p:sp>
    </p:spTree>
    <p:custDataLst>
      <p:tags r:id="rId1"/>
    </p:custDataLst>
    <p:extLst>
      <p:ext uri="{BB962C8B-B14F-4D97-AF65-F5344CB8AC3E}">
        <p14:creationId xmlns:p14="http://schemas.microsoft.com/office/powerpoint/2010/main" val="234758955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16 - Heading fullscreen picture for dark pictures">
    <p:spTree>
      <p:nvGrpSpPr>
        <p:cNvPr id="1" name=""/>
        <p:cNvGrpSpPr/>
        <p:nvPr/>
      </p:nvGrpSpPr>
      <p:grpSpPr>
        <a:xfrm>
          <a:off x="0" y="0"/>
          <a:ext cx="0" cy="0"/>
          <a:chOff x="0" y="0"/>
          <a:chExt cx="0" cy="0"/>
        </a:xfrm>
      </p:grpSpPr>
      <p:sp>
        <p:nvSpPr>
          <p:cNvPr id="9" name="Picture Placeholder 16">
            <a:extLst>
              <a:ext uri="{FF2B5EF4-FFF2-40B4-BE49-F238E27FC236}">
                <a16:creationId xmlns:a16="http://schemas.microsoft.com/office/drawing/2014/main" id="{AC1159C5-8F9A-4CBA-8831-FB8CC34B5934}"/>
              </a:ext>
            </a:extLst>
          </p:cNvPr>
          <p:cNvSpPr>
            <a:spLocks noGrp="1"/>
          </p:cNvSpPr>
          <p:nvPr>
            <p:ph type="pic" sz="quarter" idx="15"/>
          </p:nvPr>
        </p:nvSpPr>
        <p:spPr>
          <a:xfrm>
            <a:off x="0" y="0"/>
            <a:ext cx="12192000" cy="6165850"/>
          </a:xfrm>
          <a:solidFill>
            <a:schemeClr val="accent2"/>
          </a:solidFill>
        </p:spPr>
        <p:txBody>
          <a:bodyPr tIns="576000" anchor="ctr" anchorCtr="0"/>
          <a:lstStyle>
            <a:lvl1pPr marL="0" indent="0" algn="ctr">
              <a:buFontTx/>
              <a:buNone/>
              <a:defRPr sz="1200">
                <a:solidFill>
                  <a:schemeClr val="bg1"/>
                </a:solidFill>
              </a:defRPr>
            </a:lvl1pPr>
          </a:lstStyle>
          <a:p>
            <a:r>
              <a:rPr lang="en-US"/>
              <a:t>Click icon to add picture</a:t>
            </a:r>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solidFill>
                  <a:schemeClr val="bg1"/>
                </a:solidFill>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solidFill>
                  <a:schemeClr val="bg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2" name="Date Placeholder 1">
            <a:extLst>
              <a:ext uri="{FF2B5EF4-FFF2-40B4-BE49-F238E27FC236}">
                <a16:creationId xmlns:a16="http://schemas.microsoft.com/office/drawing/2014/main" id="{035FBEC4-59F5-47B8-B3F3-38CB922D0E59}"/>
              </a:ext>
            </a:extLst>
          </p:cNvPr>
          <p:cNvSpPr>
            <a:spLocks noGrp="1"/>
          </p:cNvSpPr>
          <p:nvPr>
            <p:ph type="dt" sz="half" idx="16"/>
          </p:nvPr>
        </p:nvSpPr>
        <p:spPr>
          <a:xfrm>
            <a:off x="696000" y="6408000"/>
            <a:ext cx="8640000" cy="108000"/>
          </a:xfrm>
          <a:prstGeom prst="rect">
            <a:avLst/>
          </a:prstGeom>
        </p:spPr>
        <p:txBody>
          <a:bodyPr/>
          <a:lstStyle/>
          <a:p>
            <a:fld id="{1B28725F-A46C-4936-BAA6-AF9D1AF25FF8}" type="datetime3">
              <a:rPr lang="en-US" smtClean="0"/>
              <a:t>1 April 2024</a:t>
            </a:fld>
            <a:endParaRPr lang="en-US" dirty="0"/>
          </a:p>
        </p:txBody>
      </p:sp>
      <p:sp>
        <p:nvSpPr>
          <p:cNvPr id="3" name="Footer Placeholder 2">
            <a:extLst>
              <a:ext uri="{FF2B5EF4-FFF2-40B4-BE49-F238E27FC236}">
                <a16:creationId xmlns:a16="http://schemas.microsoft.com/office/drawing/2014/main" id="{DAE245F7-3C81-43CD-8F57-094ADB4F666C}"/>
              </a:ext>
            </a:extLst>
          </p:cNvPr>
          <p:cNvSpPr>
            <a:spLocks noGrp="1"/>
          </p:cNvSpPr>
          <p:nvPr>
            <p:ph type="ftr" sz="quarter" idx="17"/>
          </p:nvPr>
        </p:nvSpPr>
        <p:spPr/>
        <p:txBody>
          <a:bodyPr/>
          <a:lstStyle/>
          <a:p>
            <a:r>
              <a:rPr lang="en-US" dirty="0"/>
              <a:t>MCA00002890 Rev A</a:t>
            </a:r>
          </a:p>
        </p:txBody>
      </p:sp>
      <p:sp>
        <p:nvSpPr>
          <p:cNvPr id="8" name="Slide Number Placeholder 7">
            <a:extLst>
              <a:ext uri="{FF2B5EF4-FFF2-40B4-BE49-F238E27FC236}">
                <a16:creationId xmlns:a16="http://schemas.microsoft.com/office/drawing/2014/main" id="{0CB09AD5-0668-4482-8312-770FE726D70E}"/>
              </a:ext>
            </a:extLst>
          </p:cNvPr>
          <p:cNvSpPr>
            <a:spLocks noGrp="1"/>
          </p:cNvSpPr>
          <p:nvPr>
            <p:ph type="sldNum" sz="quarter" idx="18"/>
          </p:nvPr>
        </p:nvSpPr>
        <p:spPr/>
        <p:txBody>
          <a:bodyPr/>
          <a:lstStyle/>
          <a:p>
            <a:r>
              <a:rPr lang="en-US" dirty="0"/>
              <a:t>Page </a:t>
            </a:r>
            <a:fld id="{C2FE92B8-3297-49BF-866E-FDAA607BBC0B}" type="slidenum">
              <a:rPr lang="en-US" smtClean="0"/>
              <a:pPr/>
              <a:t>‹#›</a:t>
            </a:fld>
            <a:endParaRPr lang="en-US" dirty="0"/>
          </a:p>
        </p:txBody>
      </p:sp>
    </p:spTree>
    <p:custDataLst>
      <p:tags r:id="rId1"/>
    </p:custDataLst>
    <p:extLst>
      <p:ext uri="{BB962C8B-B14F-4D97-AF65-F5344CB8AC3E}">
        <p14:creationId xmlns:p14="http://schemas.microsoft.com/office/powerpoint/2010/main" val="71060722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17 - Heading and bullet text on fullscreen for light picture">
    <p:spTree>
      <p:nvGrpSpPr>
        <p:cNvPr id="1" name=""/>
        <p:cNvGrpSpPr/>
        <p:nvPr/>
      </p:nvGrpSpPr>
      <p:grpSpPr>
        <a:xfrm>
          <a:off x="0" y="0"/>
          <a:ext cx="0" cy="0"/>
          <a:chOff x="0" y="0"/>
          <a:chExt cx="0" cy="0"/>
        </a:xfrm>
      </p:grpSpPr>
      <p:sp>
        <p:nvSpPr>
          <p:cNvPr id="9" name="Picture Placeholder 16">
            <a:extLst>
              <a:ext uri="{FF2B5EF4-FFF2-40B4-BE49-F238E27FC236}">
                <a16:creationId xmlns:a16="http://schemas.microsoft.com/office/drawing/2014/main" id="{AC1159C5-8F9A-4CBA-8831-FB8CC34B5934}"/>
              </a:ext>
            </a:extLst>
          </p:cNvPr>
          <p:cNvSpPr>
            <a:spLocks noGrp="1"/>
          </p:cNvSpPr>
          <p:nvPr>
            <p:ph type="pic" sz="quarter" idx="15"/>
          </p:nvPr>
        </p:nvSpPr>
        <p:spPr>
          <a:xfrm>
            <a:off x="0" y="0"/>
            <a:ext cx="12192000" cy="6165850"/>
          </a:xfrm>
          <a:solidFill>
            <a:schemeClr val="bg2"/>
          </a:solidFill>
        </p:spPr>
        <p:txBody>
          <a:bodyPr tIns="576000" anchor="ctr" anchorCtr="0"/>
          <a:lstStyle>
            <a:lvl1pPr marL="0" indent="0" algn="ctr">
              <a:buFontTx/>
              <a:buNone/>
              <a:defRPr sz="1200">
                <a:solidFill>
                  <a:schemeClr val="tx1"/>
                </a:solidFill>
              </a:defRPr>
            </a:lvl1pPr>
          </a:lstStyle>
          <a:p>
            <a:r>
              <a:rPr lang="en-US"/>
              <a:t>Click icon to add picture</a:t>
            </a:r>
          </a:p>
        </p:txBody>
      </p:sp>
      <p:sp>
        <p:nvSpPr>
          <p:cNvPr id="13" name="Content Placeholder 4">
            <a:extLst>
              <a:ext uri="{FF2B5EF4-FFF2-40B4-BE49-F238E27FC236}">
                <a16:creationId xmlns:a16="http://schemas.microsoft.com/office/drawing/2014/main" id="{80881493-077C-4AB2-96A9-4163925FDD85}"/>
              </a:ext>
            </a:extLst>
          </p:cNvPr>
          <p:cNvSpPr>
            <a:spLocks noGrp="1"/>
          </p:cNvSpPr>
          <p:nvPr>
            <p:ph sz="quarter" idx="20"/>
          </p:nvPr>
        </p:nvSpPr>
        <p:spPr>
          <a:xfrm>
            <a:off x="696000" y="1773238"/>
            <a:ext cx="8640000" cy="4248150"/>
          </a:xfrm>
        </p:spPr>
        <p:txBody>
          <a:bodyPr/>
          <a:lstStyle/>
          <a:p>
            <a:pPr lvl="0"/>
            <a:r>
              <a:rPr lang="en-US"/>
              <a:t>Edit Master text styles</a:t>
            </a:r>
          </a:p>
          <a:p>
            <a:pPr lvl="1"/>
            <a:r>
              <a:rPr lang="en-US"/>
              <a:t>Second level</a:t>
            </a:r>
          </a:p>
          <a:p>
            <a:pPr lvl="2"/>
            <a:r>
              <a:rPr lang="en-US"/>
              <a:t>Third level</a:t>
            </a:r>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8" name="Date Placeholder 7">
            <a:extLst>
              <a:ext uri="{FF2B5EF4-FFF2-40B4-BE49-F238E27FC236}">
                <a16:creationId xmlns:a16="http://schemas.microsoft.com/office/drawing/2014/main" id="{97AD2DCA-8FBB-4B80-89E6-1B1A7150DB95}"/>
              </a:ext>
            </a:extLst>
          </p:cNvPr>
          <p:cNvSpPr>
            <a:spLocks noGrp="1"/>
          </p:cNvSpPr>
          <p:nvPr>
            <p:ph type="dt" sz="half" idx="17"/>
          </p:nvPr>
        </p:nvSpPr>
        <p:spPr>
          <a:xfrm>
            <a:off x="696000" y="6408000"/>
            <a:ext cx="8640000" cy="108000"/>
          </a:xfrm>
          <a:prstGeom prst="rect">
            <a:avLst/>
          </a:prstGeom>
        </p:spPr>
        <p:txBody>
          <a:bodyPr/>
          <a:lstStyle/>
          <a:p>
            <a:fld id="{A1DC242D-D98A-416E-AF1A-757C9EC4AA45}" type="datetime3">
              <a:rPr lang="en-US" smtClean="0"/>
              <a:t>1 April 2024</a:t>
            </a:fld>
            <a:endParaRPr lang="en-US" dirty="0"/>
          </a:p>
        </p:txBody>
      </p:sp>
      <p:sp>
        <p:nvSpPr>
          <p:cNvPr id="10" name="Footer Placeholder 9">
            <a:extLst>
              <a:ext uri="{FF2B5EF4-FFF2-40B4-BE49-F238E27FC236}">
                <a16:creationId xmlns:a16="http://schemas.microsoft.com/office/drawing/2014/main" id="{DB9D3BC1-184D-4441-BA96-95C93C5A7AAC}"/>
              </a:ext>
            </a:extLst>
          </p:cNvPr>
          <p:cNvSpPr>
            <a:spLocks noGrp="1"/>
          </p:cNvSpPr>
          <p:nvPr>
            <p:ph type="ftr" sz="quarter" idx="18"/>
          </p:nvPr>
        </p:nvSpPr>
        <p:spPr/>
        <p:txBody>
          <a:bodyPr/>
          <a:lstStyle/>
          <a:p>
            <a:r>
              <a:rPr lang="en-US" dirty="0"/>
              <a:t>MCA00002890 Rev A</a:t>
            </a:r>
          </a:p>
        </p:txBody>
      </p:sp>
      <p:sp>
        <p:nvSpPr>
          <p:cNvPr id="11" name="Slide Number Placeholder 10">
            <a:extLst>
              <a:ext uri="{FF2B5EF4-FFF2-40B4-BE49-F238E27FC236}">
                <a16:creationId xmlns:a16="http://schemas.microsoft.com/office/drawing/2014/main" id="{88745D12-BDC3-43C8-8E38-B51B8126EFF1}"/>
              </a:ext>
            </a:extLst>
          </p:cNvPr>
          <p:cNvSpPr>
            <a:spLocks noGrp="1"/>
          </p:cNvSpPr>
          <p:nvPr>
            <p:ph type="sldNum" sz="quarter" idx="19"/>
          </p:nvPr>
        </p:nvSpPr>
        <p:spPr/>
        <p:txBody>
          <a:bodyPr/>
          <a:lstStyle/>
          <a:p>
            <a:r>
              <a:rPr lang="en-US" dirty="0"/>
              <a:t>Page </a:t>
            </a:r>
            <a:fld id="{C2FE92B8-3297-49BF-866E-FDAA607BBC0B}" type="slidenum">
              <a:rPr lang="en-US" smtClean="0"/>
              <a:pPr/>
              <a:t>‹#›</a:t>
            </a:fld>
            <a:endParaRPr lang="en-US" dirty="0"/>
          </a:p>
        </p:txBody>
      </p:sp>
    </p:spTree>
    <p:custDataLst>
      <p:tags r:id="rId1"/>
    </p:custDataLst>
    <p:extLst>
      <p:ext uri="{BB962C8B-B14F-4D97-AF65-F5344CB8AC3E}">
        <p14:creationId xmlns:p14="http://schemas.microsoft.com/office/powerpoint/2010/main" val="402986530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18 - Heading and bullet text on fullscreen for dark picture">
    <p:spTree>
      <p:nvGrpSpPr>
        <p:cNvPr id="1" name=""/>
        <p:cNvGrpSpPr/>
        <p:nvPr/>
      </p:nvGrpSpPr>
      <p:grpSpPr>
        <a:xfrm>
          <a:off x="0" y="0"/>
          <a:ext cx="0" cy="0"/>
          <a:chOff x="0" y="0"/>
          <a:chExt cx="0" cy="0"/>
        </a:xfrm>
      </p:grpSpPr>
      <p:sp>
        <p:nvSpPr>
          <p:cNvPr id="9" name="Picture Placeholder 16">
            <a:extLst>
              <a:ext uri="{FF2B5EF4-FFF2-40B4-BE49-F238E27FC236}">
                <a16:creationId xmlns:a16="http://schemas.microsoft.com/office/drawing/2014/main" id="{AC1159C5-8F9A-4CBA-8831-FB8CC34B5934}"/>
              </a:ext>
            </a:extLst>
          </p:cNvPr>
          <p:cNvSpPr>
            <a:spLocks noGrp="1"/>
          </p:cNvSpPr>
          <p:nvPr>
            <p:ph type="pic" sz="quarter" idx="15"/>
          </p:nvPr>
        </p:nvSpPr>
        <p:spPr>
          <a:xfrm>
            <a:off x="0" y="0"/>
            <a:ext cx="12192000" cy="6165850"/>
          </a:xfrm>
          <a:solidFill>
            <a:schemeClr val="accent2"/>
          </a:solidFill>
        </p:spPr>
        <p:txBody>
          <a:bodyPr tIns="576000" anchor="ctr" anchorCtr="0"/>
          <a:lstStyle>
            <a:lvl1pPr marL="0" indent="0" algn="ctr">
              <a:buFontTx/>
              <a:buNone/>
              <a:defRPr sz="1200">
                <a:solidFill>
                  <a:schemeClr val="bg1"/>
                </a:solidFill>
              </a:defRPr>
            </a:lvl1pPr>
          </a:lstStyle>
          <a:p>
            <a:r>
              <a:rPr lang="en-US"/>
              <a:t>Click icon to add picture</a:t>
            </a:r>
          </a:p>
        </p:txBody>
      </p:sp>
      <p:sp>
        <p:nvSpPr>
          <p:cNvPr id="11" name="Content Placeholder 4">
            <a:extLst>
              <a:ext uri="{FF2B5EF4-FFF2-40B4-BE49-F238E27FC236}">
                <a16:creationId xmlns:a16="http://schemas.microsoft.com/office/drawing/2014/main" id="{E5DCE741-E45F-44C7-99F8-5687D0CC19D3}"/>
              </a:ext>
            </a:extLst>
          </p:cNvPr>
          <p:cNvSpPr>
            <a:spLocks noGrp="1"/>
          </p:cNvSpPr>
          <p:nvPr>
            <p:ph sz="quarter" idx="20"/>
          </p:nvPr>
        </p:nvSpPr>
        <p:spPr>
          <a:xfrm>
            <a:off x="696000" y="1773238"/>
            <a:ext cx="8640000" cy="4248150"/>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Edit Master text styles</a:t>
            </a:r>
          </a:p>
          <a:p>
            <a:pPr lvl="1"/>
            <a:r>
              <a:rPr lang="en-US"/>
              <a:t>Second level</a:t>
            </a:r>
          </a:p>
          <a:p>
            <a:pPr lvl="2"/>
            <a:r>
              <a:rPr lang="en-US"/>
              <a:t>Third level</a:t>
            </a:r>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solidFill>
                  <a:schemeClr val="bg1"/>
                </a:solidFill>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solidFill>
                  <a:schemeClr val="bg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2" name="Date Placeholder 1">
            <a:extLst>
              <a:ext uri="{FF2B5EF4-FFF2-40B4-BE49-F238E27FC236}">
                <a16:creationId xmlns:a16="http://schemas.microsoft.com/office/drawing/2014/main" id="{218FCF86-891F-4837-ACCF-63BAFEDF59F3}"/>
              </a:ext>
            </a:extLst>
          </p:cNvPr>
          <p:cNvSpPr>
            <a:spLocks noGrp="1"/>
          </p:cNvSpPr>
          <p:nvPr>
            <p:ph type="dt" sz="half" idx="17"/>
          </p:nvPr>
        </p:nvSpPr>
        <p:spPr>
          <a:xfrm>
            <a:off x="696000" y="6408000"/>
            <a:ext cx="8640000" cy="108000"/>
          </a:xfrm>
          <a:prstGeom prst="rect">
            <a:avLst/>
          </a:prstGeom>
        </p:spPr>
        <p:txBody>
          <a:bodyPr/>
          <a:lstStyle/>
          <a:p>
            <a:fld id="{E14CF52F-5F34-4748-B710-2D1CFA72DA3D}" type="datetime3">
              <a:rPr lang="en-US" smtClean="0"/>
              <a:t>1 April 2024</a:t>
            </a:fld>
            <a:endParaRPr lang="en-US" dirty="0"/>
          </a:p>
        </p:txBody>
      </p:sp>
      <p:sp>
        <p:nvSpPr>
          <p:cNvPr id="8" name="Footer Placeholder 7">
            <a:extLst>
              <a:ext uri="{FF2B5EF4-FFF2-40B4-BE49-F238E27FC236}">
                <a16:creationId xmlns:a16="http://schemas.microsoft.com/office/drawing/2014/main" id="{4A55C7A5-30C6-4608-A790-D67BAC523440}"/>
              </a:ext>
            </a:extLst>
          </p:cNvPr>
          <p:cNvSpPr>
            <a:spLocks noGrp="1"/>
          </p:cNvSpPr>
          <p:nvPr>
            <p:ph type="ftr" sz="quarter" idx="18"/>
          </p:nvPr>
        </p:nvSpPr>
        <p:spPr/>
        <p:txBody>
          <a:bodyPr/>
          <a:lstStyle/>
          <a:p>
            <a:r>
              <a:rPr lang="en-US" dirty="0"/>
              <a:t>MCA00002890 Rev A</a:t>
            </a:r>
          </a:p>
        </p:txBody>
      </p:sp>
      <p:sp>
        <p:nvSpPr>
          <p:cNvPr id="10" name="Slide Number Placeholder 9">
            <a:extLst>
              <a:ext uri="{FF2B5EF4-FFF2-40B4-BE49-F238E27FC236}">
                <a16:creationId xmlns:a16="http://schemas.microsoft.com/office/drawing/2014/main" id="{37F5F02F-8C46-4896-BC92-49AA647A50EF}"/>
              </a:ext>
            </a:extLst>
          </p:cNvPr>
          <p:cNvSpPr>
            <a:spLocks noGrp="1"/>
          </p:cNvSpPr>
          <p:nvPr>
            <p:ph type="sldNum" sz="quarter" idx="19"/>
          </p:nvPr>
        </p:nvSpPr>
        <p:spPr/>
        <p:txBody>
          <a:bodyPr/>
          <a:lstStyle/>
          <a:p>
            <a:r>
              <a:rPr lang="en-US" dirty="0"/>
              <a:t>Page </a:t>
            </a:r>
            <a:fld id="{C2FE92B8-3297-49BF-866E-FDAA607BBC0B}" type="slidenum">
              <a:rPr lang="en-US" smtClean="0"/>
              <a:pPr/>
              <a:t>‹#›</a:t>
            </a:fld>
            <a:endParaRPr lang="en-US" dirty="0"/>
          </a:p>
        </p:txBody>
      </p:sp>
    </p:spTree>
    <p:custDataLst>
      <p:tags r:id="rId1"/>
    </p:custDataLst>
    <p:extLst>
      <p:ext uri="{BB962C8B-B14F-4D97-AF65-F5344CB8AC3E}">
        <p14:creationId xmlns:p14="http://schemas.microsoft.com/office/powerpoint/2010/main" val="305247365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19 - Header only on snow 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C84D998-A0A1-427E-9E94-DE69BA2AF685}"/>
              </a:ext>
            </a:extLst>
          </p:cNvPr>
          <p:cNvSpPr/>
          <p:nvPr userDrawn="1"/>
        </p:nvSpPr>
        <p:spPr>
          <a:xfrm>
            <a:off x="0" y="0"/>
            <a:ext cx="12192000" cy="61658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2" name="Date Placeholder 1">
            <a:extLst>
              <a:ext uri="{FF2B5EF4-FFF2-40B4-BE49-F238E27FC236}">
                <a16:creationId xmlns:a16="http://schemas.microsoft.com/office/drawing/2014/main" id="{58B5A567-CECF-4E8C-9DF8-802537DB9392}"/>
              </a:ext>
            </a:extLst>
          </p:cNvPr>
          <p:cNvSpPr>
            <a:spLocks noGrp="1"/>
          </p:cNvSpPr>
          <p:nvPr>
            <p:ph type="dt" sz="half" idx="15"/>
          </p:nvPr>
        </p:nvSpPr>
        <p:spPr>
          <a:xfrm>
            <a:off x="696000" y="6408000"/>
            <a:ext cx="8640000" cy="108000"/>
          </a:xfrm>
          <a:prstGeom prst="rect">
            <a:avLst/>
          </a:prstGeom>
        </p:spPr>
        <p:txBody>
          <a:bodyPr/>
          <a:lstStyle/>
          <a:p>
            <a:fld id="{F41D28D2-E9D4-4B84-9E9F-C6FF83BE0D4C}" type="datetime3">
              <a:rPr lang="en-US" smtClean="0"/>
              <a:t>1 April 2024</a:t>
            </a:fld>
            <a:endParaRPr lang="en-US" dirty="0"/>
          </a:p>
        </p:txBody>
      </p:sp>
      <p:sp>
        <p:nvSpPr>
          <p:cNvPr id="3" name="Footer Placeholder 2">
            <a:extLst>
              <a:ext uri="{FF2B5EF4-FFF2-40B4-BE49-F238E27FC236}">
                <a16:creationId xmlns:a16="http://schemas.microsoft.com/office/drawing/2014/main" id="{AE816BFE-40C0-4268-88B7-0420E044C7C7}"/>
              </a:ext>
            </a:extLst>
          </p:cNvPr>
          <p:cNvSpPr>
            <a:spLocks noGrp="1"/>
          </p:cNvSpPr>
          <p:nvPr>
            <p:ph type="ftr" sz="quarter" idx="16"/>
          </p:nvPr>
        </p:nvSpPr>
        <p:spPr/>
        <p:txBody>
          <a:bodyPr/>
          <a:lstStyle/>
          <a:p>
            <a:r>
              <a:rPr lang="en-US" dirty="0"/>
              <a:t>MCA00002890 Rev A</a:t>
            </a:r>
          </a:p>
        </p:txBody>
      </p:sp>
      <p:sp>
        <p:nvSpPr>
          <p:cNvPr id="9" name="Slide Number Placeholder 8">
            <a:extLst>
              <a:ext uri="{FF2B5EF4-FFF2-40B4-BE49-F238E27FC236}">
                <a16:creationId xmlns:a16="http://schemas.microsoft.com/office/drawing/2014/main" id="{D81C3C49-28EA-4AB4-BC5C-1D8A36952F02}"/>
              </a:ext>
            </a:extLst>
          </p:cNvPr>
          <p:cNvSpPr>
            <a:spLocks noGrp="1"/>
          </p:cNvSpPr>
          <p:nvPr>
            <p:ph type="sldNum" sz="quarter" idx="17"/>
          </p:nvPr>
        </p:nvSpPr>
        <p:spPr/>
        <p:txBody>
          <a:bodyPr/>
          <a:lstStyle/>
          <a:p>
            <a:r>
              <a:rPr lang="en-US" dirty="0"/>
              <a:t>Page </a:t>
            </a:r>
            <a:fld id="{C2FE92B8-3297-49BF-866E-FDAA607BBC0B}" type="slidenum">
              <a:rPr lang="en-US" smtClean="0"/>
              <a:pPr/>
              <a:t>‹#›</a:t>
            </a:fld>
            <a:endParaRPr lang="en-US" dirty="0"/>
          </a:p>
        </p:txBody>
      </p:sp>
    </p:spTree>
    <p:custDataLst>
      <p:tags r:id="rId1"/>
    </p:custDataLst>
    <p:extLst>
      <p:ext uri="{BB962C8B-B14F-4D97-AF65-F5344CB8AC3E}">
        <p14:creationId xmlns:p14="http://schemas.microsoft.com/office/powerpoint/2010/main" val="423421960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20 - Header only on white 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2" name="Date Placeholder 1">
            <a:extLst>
              <a:ext uri="{FF2B5EF4-FFF2-40B4-BE49-F238E27FC236}">
                <a16:creationId xmlns:a16="http://schemas.microsoft.com/office/drawing/2014/main" id="{4F036DD7-6C24-4C48-8819-0528EB4199AC}"/>
              </a:ext>
            </a:extLst>
          </p:cNvPr>
          <p:cNvSpPr>
            <a:spLocks noGrp="1"/>
          </p:cNvSpPr>
          <p:nvPr>
            <p:ph type="dt" sz="half" idx="15"/>
          </p:nvPr>
        </p:nvSpPr>
        <p:spPr>
          <a:xfrm>
            <a:off x="696000" y="6408000"/>
            <a:ext cx="8640000" cy="108000"/>
          </a:xfrm>
          <a:prstGeom prst="rect">
            <a:avLst/>
          </a:prstGeom>
        </p:spPr>
        <p:txBody>
          <a:bodyPr/>
          <a:lstStyle/>
          <a:p>
            <a:fld id="{0E920535-F852-464D-B739-85DB3D0E47A9}" type="datetime3">
              <a:rPr lang="en-US" smtClean="0"/>
              <a:t>1 April 2024</a:t>
            </a:fld>
            <a:endParaRPr lang="en-US" dirty="0"/>
          </a:p>
        </p:txBody>
      </p:sp>
      <p:sp>
        <p:nvSpPr>
          <p:cNvPr id="3" name="Footer Placeholder 2">
            <a:extLst>
              <a:ext uri="{FF2B5EF4-FFF2-40B4-BE49-F238E27FC236}">
                <a16:creationId xmlns:a16="http://schemas.microsoft.com/office/drawing/2014/main" id="{E1DD7F54-AB07-4D01-8C64-F9B2421FB583}"/>
              </a:ext>
            </a:extLst>
          </p:cNvPr>
          <p:cNvSpPr>
            <a:spLocks noGrp="1"/>
          </p:cNvSpPr>
          <p:nvPr>
            <p:ph type="ftr" sz="quarter" idx="16"/>
          </p:nvPr>
        </p:nvSpPr>
        <p:spPr/>
        <p:txBody>
          <a:bodyPr/>
          <a:lstStyle/>
          <a:p>
            <a:r>
              <a:rPr lang="en-US" dirty="0"/>
              <a:t>MCA00002890 Rev A</a:t>
            </a:r>
          </a:p>
        </p:txBody>
      </p:sp>
      <p:sp>
        <p:nvSpPr>
          <p:cNvPr id="9" name="Slide Number Placeholder 8">
            <a:extLst>
              <a:ext uri="{FF2B5EF4-FFF2-40B4-BE49-F238E27FC236}">
                <a16:creationId xmlns:a16="http://schemas.microsoft.com/office/drawing/2014/main" id="{8278BF20-C1BE-48D3-9C5C-34133B97162E}"/>
              </a:ext>
            </a:extLst>
          </p:cNvPr>
          <p:cNvSpPr>
            <a:spLocks noGrp="1"/>
          </p:cNvSpPr>
          <p:nvPr>
            <p:ph type="sldNum" sz="quarter" idx="17"/>
          </p:nvPr>
        </p:nvSpPr>
        <p:spPr/>
        <p:txBody>
          <a:bodyPr/>
          <a:lstStyle/>
          <a:p>
            <a:r>
              <a:rPr lang="en-US" dirty="0"/>
              <a:t>Page </a:t>
            </a:r>
            <a:fld id="{C2FE92B8-3297-49BF-866E-FDAA607BBC0B}" type="slidenum">
              <a:rPr lang="en-US" smtClean="0"/>
              <a:pPr/>
              <a:t>‹#›</a:t>
            </a:fld>
            <a:endParaRPr lang="en-US" dirty="0"/>
          </a:p>
        </p:txBody>
      </p:sp>
    </p:spTree>
    <p:custDataLst>
      <p:tags r:id="rId1"/>
    </p:custDataLst>
    <p:extLst>
      <p:ext uri="{BB962C8B-B14F-4D97-AF65-F5344CB8AC3E}">
        <p14:creationId xmlns:p14="http://schemas.microsoft.com/office/powerpoint/2010/main" val="191729192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21 - Header only on blue 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C84D998-A0A1-427E-9E94-DE69BA2AF685}"/>
              </a:ext>
            </a:extLst>
          </p:cNvPr>
          <p:cNvSpPr/>
          <p:nvPr userDrawn="1"/>
        </p:nvSpPr>
        <p:spPr>
          <a:xfrm>
            <a:off x="0" y="0"/>
            <a:ext cx="12192000" cy="61658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solidFill>
                  <a:schemeClr val="bg1"/>
                </a:solidFill>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solidFill>
                  <a:schemeClr val="bg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10" name="Date Placeholder 9">
            <a:extLst>
              <a:ext uri="{FF2B5EF4-FFF2-40B4-BE49-F238E27FC236}">
                <a16:creationId xmlns:a16="http://schemas.microsoft.com/office/drawing/2014/main" id="{DC92D004-45D9-4900-8B3A-20D7F802DA48}"/>
              </a:ext>
            </a:extLst>
          </p:cNvPr>
          <p:cNvSpPr>
            <a:spLocks noGrp="1"/>
          </p:cNvSpPr>
          <p:nvPr>
            <p:ph type="dt" sz="half" idx="15"/>
          </p:nvPr>
        </p:nvSpPr>
        <p:spPr>
          <a:xfrm>
            <a:off x="696000" y="6408000"/>
            <a:ext cx="8640000" cy="108000"/>
          </a:xfrm>
          <a:prstGeom prst="rect">
            <a:avLst/>
          </a:prstGeom>
        </p:spPr>
        <p:txBody>
          <a:bodyPr/>
          <a:lstStyle/>
          <a:p>
            <a:fld id="{47B6D361-ADE4-4E1C-94F6-AC085C0DC489}" type="datetime3">
              <a:rPr lang="en-US" smtClean="0"/>
              <a:t>1 April 2024</a:t>
            </a:fld>
            <a:endParaRPr lang="en-US" dirty="0"/>
          </a:p>
        </p:txBody>
      </p:sp>
      <p:sp>
        <p:nvSpPr>
          <p:cNvPr id="11" name="Footer Placeholder 10">
            <a:extLst>
              <a:ext uri="{FF2B5EF4-FFF2-40B4-BE49-F238E27FC236}">
                <a16:creationId xmlns:a16="http://schemas.microsoft.com/office/drawing/2014/main" id="{9C86CA62-BFDB-4F87-A424-F5D90D166B85}"/>
              </a:ext>
            </a:extLst>
          </p:cNvPr>
          <p:cNvSpPr>
            <a:spLocks noGrp="1"/>
          </p:cNvSpPr>
          <p:nvPr>
            <p:ph type="ftr" sz="quarter" idx="16"/>
          </p:nvPr>
        </p:nvSpPr>
        <p:spPr/>
        <p:txBody>
          <a:bodyPr/>
          <a:lstStyle/>
          <a:p>
            <a:r>
              <a:rPr lang="en-US" dirty="0"/>
              <a:t>MCA00002890 Rev A</a:t>
            </a:r>
          </a:p>
        </p:txBody>
      </p:sp>
      <p:sp>
        <p:nvSpPr>
          <p:cNvPr id="13" name="Slide Number Placeholder 12">
            <a:extLst>
              <a:ext uri="{FF2B5EF4-FFF2-40B4-BE49-F238E27FC236}">
                <a16:creationId xmlns:a16="http://schemas.microsoft.com/office/drawing/2014/main" id="{2A9C68DB-004F-43DA-AAFC-81794FB395D1}"/>
              </a:ext>
            </a:extLst>
          </p:cNvPr>
          <p:cNvSpPr>
            <a:spLocks noGrp="1"/>
          </p:cNvSpPr>
          <p:nvPr>
            <p:ph type="sldNum" sz="quarter" idx="17"/>
          </p:nvPr>
        </p:nvSpPr>
        <p:spPr/>
        <p:txBody>
          <a:bodyPr/>
          <a:lstStyle/>
          <a:p>
            <a:r>
              <a:rPr lang="en-US" dirty="0"/>
              <a:t>Page </a:t>
            </a:r>
            <a:fld id="{C2FE92B8-3297-49BF-866E-FDAA607BBC0B}" type="slidenum">
              <a:rPr lang="en-US" smtClean="0"/>
              <a:pPr/>
              <a:t>‹#›</a:t>
            </a:fld>
            <a:endParaRPr lang="en-US" dirty="0"/>
          </a:p>
        </p:txBody>
      </p:sp>
    </p:spTree>
    <p:custDataLst>
      <p:tags r:id="rId1"/>
    </p:custDataLst>
    <p:extLst>
      <p:ext uri="{BB962C8B-B14F-4D97-AF65-F5344CB8AC3E}">
        <p14:creationId xmlns:p14="http://schemas.microsoft.com/office/powerpoint/2010/main" val="97231783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3.22 - Empty">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C717F548-098C-4A84-BAE0-B9AE7935B9DB}"/>
              </a:ext>
            </a:extLst>
          </p:cNvPr>
          <p:cNvSpPr>
            <a:spLocks noGrp="1"/>
          </p:cNvSpPr>
          <p:nvPr>
            <p:ph type="dt" sz="half" idx="10"/>
          </p:nvPr>
        </p:nvSpPr>
        <p:spPr>
          <a:xfrm>
            <a:off x="696000" y="6408000"/>
            <a:ext cx="8640000" cy="108000"/>
          </a:xfrm>
          <a:prstGeom prst="rect">
            <a:avLst/>
          </a:prstGeom>
        </p:spPr>
        <p:txBody>
          <a:bodyPr/>
          <a:lstStyle/>
          <a:p>
            <a:fld id="{7A8CCFAA-8788-4237-A2F9-150EF7D21EB0}" type="datetime3">
              <a:rPr lang="en-US" smtClean="0"/>
              <a:t>1 April 2024</a:t>
            </a:fld>
            <a:endParaRPr lang="en-US" dirty="0"/>
          </a:p>
        </p:txBody>
      </p:sp>
      <p:sp>
        <p:nvSpPr>
          <p:cNvPr id="9" name="Footer Placeholder 8">
            <a:extLst>
              <a:ext uri="{FF2B5EF4-FFF2-40B4-BE49-F238E27FC236}">
                <a16:creationId xmlns:a16="http://schemas.microsoft.com/office/drawing/2014/main" id="{16A88127-32A8-4077-923D-55055EFBBF0E}"/>
              </a:ext>
            </a:extLst>
          </p:cNvPr>
          <p:cNvSpPr>
            <a:spLocks noGrp="1"/>
          </p:cNvSpPr>
          <p:nvPr>
            <p:ph type="ftr" sz="quarter" idx="11"/>
          </p:nvPr>
        </p:nvSpPr>
        <p:spPr/>
        <p:txBody>
          <a:bodyPr/>
          <a:lstStyle/>
          <a:p>
            <a:r>
              <a:rPr lang="en-US" dirty="0"/>
              <a:t>MCA00002890 Rev A</a:t>
            </a:r>
          </a:p>
        </p:txBody>
      </p:sp>
      <p:sp>
        <p:nvSpPr>
          <p:cNvPr id="10" name="Slide Number Placeholder 9">
            <a:extLst>
              <a:ext uri="{FF2B5EF4-FFF2-40B4-BE49-F238E27FC236}">
                <a16:creationId xmlns:a16="http://schemas.microsoft.com/office/drawing/2014/main" id="{B70096FE-52E7-40F9-B9B2-A6ED5492C3FF}"/>
              </a:ext>
            </a:extLst>
          </p:cNvPr>
          <p:cNvSpPr>
            <a:spLocks noGrp="1"/>
          </p:cNvSpPr>
          <p:nvPr>
            <p:ph type="sldNum" sz="quarter" idx="12"/>
          </p:nvPr>
        </p:nvSpPr>
        <p:spPr/>
        <p:txBody>
          <a:bodyPr/>
          <a:lstStyle/>
          <a:p>
            <a:r>
              <a:rPr lang="en-US" dirty="0"/>
              <a:t>Page </a:t>
            </a:r>
            <a:fld id="{C2FE92B8-3297-49BF-866E-FDAA607BBC0B}" type="slidenum">
              <a:rPr lang="en-US" smtClean="0"/>
              <a:pPr/>
              <a:t>‹#›</a:t>
            </a:fld>
            <a:endParaRPr lang="en-US" dirty="0"/>
          </a:p>
        </p:txBody>
      </p:sp>
    </p:spTree>
    <p:custDataLst>
      <p:tags r:id="rId1"/>
    </p:custDataLst>
    <p:extLst>
      <p:ext uri="{BB962C8B-B14F-4D97-AF65-F5344CB8AC3E}">
        <p14:creationId xmlns:p14="http://schemas.microsoft.com/office/powerpoint/2010/main" val="317017347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1 - End inf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B261975-D780-4513-BFCF-152B38AAB5B1}"/>
              </a:ext>
            </a:extLst>
          </p:cNvPr>
          <p:cNvSpPr/>
          <p:nvPr userDrawn="1"/>
        </p:nvSpPr>
        <p:spPr>
          <a:xfrm>
            <a:off x="0" y="0"/>
            <a:ext cx="12192000" cy="493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BF3031-97AC-4552-A986-A0C37D622BF6}"/>
              </a:ext>
            </a:extLst>
          </p:cNvPr>
          <p:cNvSpPr>
            <a:spLocks noGrp="1"/>
          </p:cNvSpPr>
          <p:nvPr>
            <p:ph type="title" hasCustomPrompt="1"/>
          </p:nvPr>
        </p:nvSpPr>
        <p:spPr>
          <a:xfrm>
            <a:off x="695325" y="1764000"/>
            <a:ext cx="10800000" cy="1440000"/>
          </a:xfrm>
        </p:spPr>
        <p:txBody>
          <a:bodyPr anchor="b"/>
          <a:lstStyle>
            <a:lvl1pPr>
              <a:defRPr sz="4800"/>
            </a:lvl1pPr>
          </a:lstStyle>
          <a:p>
            <a:r>
              <a:rPr lang="en-US" dirty="0"/>
              <a:t>Add text</a:t>
            </a:r>
          </a:p>
        </p:txBody>
      </p:sp>
      <p:sp>
        <p:nvSpPr>
          <p:cNvPr id="8" name="TextBox 7">
            <a:extLst>
              <a:ext uri="{FF2B5EF4-FFF2-40B4-BE49-F238E27FC236}">
                <a16:creationId xmlns:a16="http://schemas.microsoft.com/office/drawing/2014/main" id="{16002BBA-84E1-4F49-99F7-96BC06538EFC}"/>
              </a:ext>
            </a:extLst>
          </p:cNvPr>
          <p:cNvSpPr txBox="1"/>
          <p:nvPr userDrawn="1"/>
        </p:nvSpPr>
        <p:spPr bwMode="gray">
          <a:xfrm>
            <a:off x="695325" y="5492594"/>
            <a:ext cx="10801349" cy="671670"/>
          </a:xfrm>
          <a:prstGeom prst="rect">
            <a:avLst/>
          </a:prstGeom>
        </p:spPr>
        <p:txBody>
          <a:bodyPr vert="horz" lIns="0" tIns="0" rIns="0" bIns="0" rtlCol="0">
            <a:noAutofit/>
          </a:bodyPr>
          <a:lstStyle>
            <a:lvl1pPr indent="0">
              <a:lnSpc>
                <a:spcPct val="120000"/>
              </a:lnSpc>
              <a:spcBef>
                <a:spcPts val="600"/>
              </a:spcBef>
              <a:buFont typeface="Arial" panose="020B0604020202020204" pitchFamily="34" charset="0"/>
              <a:buNone/>
              <a:defRPr sz="1600" b="1">
                <a:solidFill>
                  <a:schemeClr val="tx2"/>
                </a:solidFill>
              </a:defRPr>
            </a:lvl1pPr>
            <a:lvl2pPr marL="0" lvl="1" indent="0">
              <a:lnSpc>
                <a:spcPct val="120000"/>
              </a:lnSpc>
              <a:spcBef>
                <a:spcPts val="600"/>
              </a:spcBef>
              <a:buFont typeface="Arial" panose="020B0604020202020204" pitchFamily="34" charset="0"/>
              <a:buNone/>
              <a:defRPr sz="800">
                <a:solidFill>
                  <a:schemeClr val="tx2"/>
                </a:solidFill>
              </a:defRPr>
            </a:lvl2pPr>
            <a:lvl3pPr marL="219456" indent="-219456">
              <a:lnSpc>
                <a:spcPct val="100000"/>
              </a:lnSpc>
              <a:spcBef>
                <a:spcPts val="600"/>
              </a:spcBef>
              <a:buFont typeface="Arial" panose="020B0604020202020204" pitchFamily="34" charset="0"/>
              <a:buChar char="•"/>
              <a:defRPr sz="1600"/>
            </a:lvl3pPr>
            <a:lvl4pPr marL="429768" indent="-219456">
              <a:lnSpc>
                <a:spcPct val="100000"/>
              </a:lnSpc>
              <a:spcBef>
                <a:spcPts val="600"/>
              </a:spcBef>
              <a:buFont typeface="Arial" panose="020B0604020202020204" pitchFamily="34" charset="0"/>
              <a:buChar char="•"/>
              <a:defRPr sz="1400"/>
            </a:lvl4pPr>
            <a:lvl5pPr marL="649224" indent="-219456">
              <a:lnSpc>
                <a:spcPct val="100000"/>
              </a:lnSpc>
              <a:spcBef>
                <a:spcPts val="600"/>
              </a:spcBef>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1"/>
            <a:r>
              <a:rPr lang="en-GB" sz="800" dirty="0"/>
              <a:t>Getinge is a global provider of innovative solutions for operating rooms, intensive care units, sterilization departments and for life science companies and institutions. </a:t>
            </a:r>
            <a:br>
              <a:rPr lang="en-GB" sz="800" dirty="0"/>
            </a:br>
            <a:r>
              <a:rPr lang="en-GB" sz="800" dirty="0"/>
              <a:t>Based on our </a:t>
            </a:r>
            <a:r>
              <a:rPr lang="en-GB" sz="800" dirty="0" err="1"/>
              <a:t>firsthand</a:t>
            </a:r>
            <a:r>
              <a:rPr lang="en-GB" sz="800" dirty="0"/>
              <a:t> experience and close partnerships with clinical experts, healthcare professionals and </a:t>
            </a:r>
            <a:r>
              <a:rPr lang="en-GB" sz="800" dirty="0" err="1"/>
              <a:t>medtech</a:t>
            </a:r>
            <a:r>
              <a:rPr lang="en-GB" sz="800" dirty="0"/>
              <a:t> specialists, we are improving everyday life.</a:t>
            </a:r>
            <a:endParaRPr lang="en-US" sz="800" dirty="0"/>
          </a:p>
        </p:txBody>
      </p:sp>
      <p:sp>
        <p:nvSpPr>
          <p:cNvPr id="9" name="TextBox 8">
            <a:extLst>
              <a:ext uri="{FF2B5EF4-FFF2-40B4-BE49-F238E27FC236}">
                <a16:creationId xmlns:a16="http://schemas.microsoft.com/office/drawing/2014/main" id="{64026762-CFFF-4427-BF4C-BC03E52B6445}"/>
              </a:ext>
            </a:extLst>
          </p:cNvPr>
          <p:cNvSpPr txBox="1"/>
          <p:nvPr userDrawn="1"/>
        </p:nvSpPr>
        <p:spPr bwMode="gray">
          <a:xfrm>
            <a:off x="695325" y="5154989"/>
            <a:ext cx="10801349" cy="295466"/>
          </a:xfrm>
          <a:prstGeom prst="rect">
            <a:avLst/>
          </a:prstGeom>
        </p:spPr>
        <p:txBody>
          <a:bodyPr vert="horz" lIns="0" tIns="0" rIns="0" bIns="0" rtlCol="0">
            <a:noAutofit/>
          </a:bodyPr>
          <a:lstStyle>
            <a:lvl1pPr lvl="0" indent="0">
              <a:lnSpc>
                <a:spcPct val="120000"/>
              </a:lnSpc>
              <a:spcBef>
                <a:spcPts val="600"/>
              </a:spcBef>
              <a:buFont typeface="Arial" panose="020B0604020202020204" pitchFamily="34" charset="0"/>
              <a:buNone/>
              <a:defRPr sz="1600" b="1">
                <a:solidFill>
                  <a:schemeClr val="bg1"/>
                </a:solidFill>
              </a:defRPr>
            </a:lvl1pPr>
            <a:lvl2pPr marL="0" indent="0">
              <a:lnSpc>
                <a:spcPct val="120000"/>
              </a:lnSpc>
              <a:spcBef>
                <a:spcPts val="600"/>
              </a:spcBef>
              <a:buFont typeface="Arial" panose="020B0604020202020204" pitchFamily="34" charset="0"/>
              <a:buNone/>
              <a:defRPr sz="1600"/>
            </a:lvl2pPr>
            <a:lvl3pPr marL="219456" indent="-219456">
              <a:lnSpc>
                <a:spcPct val="100000"/>
              </a:lnSpc>
              <a:spcBef>
                <a:spcPts val="600"/>
              </a:spcBef>
              <a:buFont typeface="Arial" panose="020B0604020202020204" pitchFamily="34" charset="0"/>
              <a:buChar char="•"/>
              <a:defRPr sz="1600"/>
            </a:lvl3pPr>
            <a:lvl4pPr marL="429768" indent="-219456">
              <a:lnSpc>
                <a:spcPct val="100000"/>
              </a:lnSpc>
              <a:spcBef>
                <a:spcPts val="600"/>
              </a:spcBef>
              <a:buFont typeface="Arial" panose="020B0604020202020204" pitchFamily="34" charset="0"/>
              <a:buChar char="•"/>
              <a:defRPr sz="1400"/>
            </a:lvl4pPr>
            <a:lvl5pPr marL="649224" indent="-219456">
              <a:lnSpc>
                <a:spcPct val="100000"/>
              </a:lnSpc>
              <a:spcBef>
                <a:spcPts val="600"/>
              </a:spcBef>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600" b="0" dirty="0">
                <a:solidFill>
                  <a:schemeClr val="tx2"/>
                </a:solidFill>
              </a:rPr>
              <a:t>www.getinge.com</a:t>
            </a:r>
          </a:p>
        </p:txBody>
      </p:sp>
      <p:sp>
        <p:nvSpPr>
          <p:cNvPr id="11" name="Text Placeholder 10">
            <a:extLst>
              <a:ext uri="{FF2B5EF4-FFF2-40B4-BE49-F238E27FC236}">
                <a16:creationId xmlns:a16="http://schemas.microsoft.com/office/drawing/2014/main" id="{0DA3D444-691B-4F12-8587-DEFCE5993EDE}"/>
              </a:ext>
            </a:extLst>
          </p:cNvPr>
          <p:cNvSpPr>
            <a:spLocks noGrp="1"/>
          </p:cNvSpPr>
          <p:nvPr>
            <p:ph type="body" sz="quarter" idx="13" hasCustomPrompt="1"/>
          </p:nvPr>
        </p:nvSpPr>
        <p:spPr>
          <a:xfrm>
            <a:off x="695325" y="3426989"/>
            <a:ext cx="6102423" cy="252000"/>
          </a:xfrm>
        </p:spPr>
        <p:txBody>
          <a:bodyPr anchor="ctr" anchorCtr="0"/>
          <a:lstStyle>
            <a:lvl1pPr marL="0" indent="0">
              <a:buFontTx/>
              <a:buNone/>
              <a:defRPr sz="14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dirty="0"/>
              <a:t>Add text</a:t>
            </a:r>
          </a:p>
        </p:txBody>
      </p:sp>
      <p:sp>
        <p:nvSpPr>
          <p:cNvPr id="12" name="Text Placeholder 10">
            <a:extLst>
              <a:ext uri="{FF2B5EF4-FFF2-40B4-BE49-F238E27FC236}">
                <a16:creationId xmlns:a16="http://schemas.microsoft.com/office/drawing/2014/main" id="{9DDBE03D-8B58-4E76-B029-A3F635DA5450}"/>
              </a:ext>
            </a:extLst>
          </p:cNvPr>
          <p:cNvSpPr>
            <a:spLocks noGrp="1"/>
          </p:cNvSpPr>
          <p:nvPr>
            <p:ph type="body" sz="quarter" idx="14" hasCustomPrompt="1"/>
          </p:nvPr>
        </p:nvSpPr>
        <p:spPr>
          <a:xfrm>
            <a:off x="695325" y="3714068"/>
            <a:ext cx="6102423" cy="252000"/>
          </a:xfrm>
        </p:spPr>
        <p:txBody>
          <a:bodyPr lIns="0" anchor="ctr" anchorCtr="0"/>
          <a:lstStyle>
            <a:lvl1pPr marL="0" indent="0">
              <a:buFontTx/>
              <a:buNone/>
              <a:defRPr sz="14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dirty="0"/>
              <a:t>Add text</a:t>
            </a:r>
          </a:p>
        </p:txBody>
      </p:sp>
      <p:sp>
        <p:nvSpPr>
          <p:cNvPr id="13" name="Text Placeholder 10">
            <a:extLst>
              <a:ext uri="{FF2B5EF4-FFF2-40B4-BE49-F238E27FC236}">
                <a16:creationId xmlns:a16="http://schemas.microsoft.com/office/drawing/2014/main" id="{74727A6E-402B-419B-893C-3F48B6A3CF91}"/>
              </a:ext>
            </a:extLst>
          </p:cNvPr>
          <p:cNvSpPr>
            <a:spLocks noGrp="1"/>
          </p:cNvSpPr>
          <p:nvPr>
            <p:ph type="body" sz="quarter" idx="15" hasCustomPrompt="1"/>
          </p:nvPr>
        </p:nvSpPr>
        <p:spPr>
          <a:xfrm>
            <a:off x="1397073" y="4001147"/>
            <a:ext cx="5400675" cy="252000"/>
          </a:xfrm>
        </p:spPr>
        <p:txBody>
          <a:bodyPr anchor="ctr" anchorCtr="0"/>
          <a:lstStyle>
            <a:lvl1pPr marL="0" indent="0">
              <a:buFontTx/>
              <a:buNone/>
              <a:defRPr sz="14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dirty="0"/>
              <a:t>Add name</a:t>
            </a:r>
          </a:p>
        </p:txBody>
      </p:sp>
      <p:sp>
        <p:nvSpPr>
          <p:cNvPr id="14" name="Text Placeholder 10">
            <a:extLst>
              <a:ext uri="{FF2B5EF4-FFF2-40B4-BE49-F238E27FC236}">
                <a16:creationId xmlns:a16="http://schemas.microsoft.com/office/drawing/2014/main" id="{62835ADB-EEF2-45AF-B258-94A7FB86344F}"/>
              </a:ext>
            </a:extLst>
          </p:cNvPr>
          <p:cNvSpPr>
            <a:spLocks noGrp="1"/>
          </p:cNvSpPr>
          <p:nvPr>
            <p:ph type="body" sz="quarter" idx="16" hasCustomPrompt="1"/>
          </p:nvPr>
        </p:nvSpPr>
        <p:spPr>
          <a:xfrm>
            <a:off x="1397073" y="4288226"/>
            <a:ext cx="5400675" cy="252000"/>
          </a:xfrm>
        </p:spPr>
        <p:txBody>
          <a:bodyPr anchor="ctr" anchorCtr="0"/>
          <a:lstStyle>
            <a:lvl1pPr marL="0" indent="0">
              <a:buFontTx/>
              <a:buNone/>
              <a:defRPr sz="14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dirty="0"/>
              <a:t>Add phone</a:t>
            </a:r>
          </a:p>
        </p:txBody>
      </p:sp>
      <p:sp>
        <p:nvSpPr>
          <p:cNvPr id="15" name="Text Placeholder 10">
            <a:extLst>
              <a:ext uri="{FF2B5EF4-FFF2-40B4-BE49-F238E27FC236}">
                <a16:creationId xmlns:a16="http://schemas.microsoft.com/office/drawing/2014/main" id="{0701FCCB-E585-4202-BA47-9F2063D11576}"/>
              </a:ext>
            </a:extLst>
          </p:cNvPr>
          <p:cNvSpPr>
            <a:spLocks noGrp="1"/>
          </p:cNvSpPr>
          <p:nvPr>
            <p:ph type="body" sz="quarter" idx="17" hasCustomPrompt="1"/>
          </p:nvPr>
        </p:nvSpPr>
        <p:spPr>
          <a:xfrm>
            <a:off x="1397073" y="4575306"/>
            <a:ext cx="5400675" cy="252000"/>
          </a:xfrm>
        </p:spPr>
        <p:txBody>
          <a:bodyPr anchor="ctr" anchorCtr="0"/>
          <a:lstStyle>
            <a:lvl1pPr marL="0" indent="0">
              <a:buFontTx/>
              <a:buNone/>
              <a:defRPr sz="14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dirty="0"/>
              <a:t>Add E-Mail</a:t>
            </a:r>
          </a:p>
        </p:txBody>
      </p:sp>
      <p:sp>
        <p:nvSpPr>
          <p:cNvPr id="16" name="TextBox 15">
            <a:extLst>
              <a:ext uri="{FF2B5EF4-FFF2-40B4-BE49-F238E27FC236}">
                <a16:creationId xmlns:a16="http://schemas.microsoft.com/office/drawing/2014/main" id="{3673A055-FEE6-42EC-B6C5-78B076771EEF}"/>
              </a:ext>
            </a:extLst>
          </p:cNvPr>
          <p:cNvSpPr txBox="1"/>
          <p:nvPr userDrawn="1"/>
        </p:nvSpPr>
        <p:spPr>
          <a:xfrm>
            <a:off x="695325" y="3973259"/>
            <a:ext cx="570028" cy="307777"/>
          </a:xfrm>
          <a:prstGeom prst="rect">
            <a:avLst/>
          </a:prstGeom>
          <a:noFill/>
        </p:spPr>
        <p:txBody>
          <a:bodyPr wrap="none" lIns="0" rtlCol="0" anchor="ctr" anchorCtr="0">
            <a:spAutoFit/>
          </a:bodyPr>
          <a:lstStyle/>
          <a:p>
            <a:r>
              <a:rPr lang="en-US" sz="1400" dirty="0"/>
              <a:t>Name</a:t>
            </a:r>
          </a:p>
        </p:txBody>
      </p:sp>
      <p:sp>
        <p:nvSpPr>
          <p:cNvPr id="17" name="TextBox 16">
            <a:extLst>
              <a:ext uri="{FF2B5EF4-FFF2-40B4-BE49-F238E27FC236}">
                <a16:creationId xmlns:a16="http://schemas.microsoft.com/office/drawing/2014/main" id="{5FAE75EA-F6CB-4A5F-BCC7-AFCD70AABFBA}"/>
              </a:ext>
            </a:extLst>
          </p:cNvPr>
          <p:cNvSpPr txBox="1"/>
          <p:nvPr userDrawn="1"/>
        </p:nvSpPr>
        <p:spPr>
          <a:xfrm>
            <a:off x="695325" y="4260339"/>
            <a:ext cx="610103" cy="307777"/>
          </a:xfrm>
          <a:prstGeom prst="rect">
            <a:avLst/>
          </a:prstGeom>
          <a:noFill/>
        </p:spPr>
        <p:txBody>
          <a:bodyPr wrap="none" lIns="0" rtlCol="0" anchor="ctr" anchorCtr="0">
            <a:spAutoFit/>
          </a:bodyPr>
          <a:lstStyle/>
          <a:p>
            <a:r>
              <a:rPr lang="en-US" sz="1400" dirty="0"/>
              <a:t>Phone</a:t>
            </a:r>
          </a:p>
        </p:txBody>
      </p:sp>
      <p:sp>
        <p:nvSpPr>
          <p:cNvPr id="18" name="TextBox 17">
            <a:extLst>
              <a:ext uri="{FF2B5EF4-FFF2-40B4-BE49-F238E27FC236}">
                <a16:creationId xmlns:a16="http://schemas.microsoft.com/office/drawing/2014/main" id="{A6311644-6222-4E23-933B-AA44FE6217D9}"/>
              </a:ext>
            </a:extLst>
          </p:cNvPr>
          <p:cNvSpPr txBox="1"/>
          <p:nvPr userDrawn="1"/>
        </p:nvSpPr>
        <p:spPr>
          <a:xfrm>
            <a:off x="695325" y="4547418"/>
            <a:ext cx="600485" cy="307777"/>
          </a:xfrm>
          <a:prstGeom prst="rect">
            <a:avLst/>
          </a:prstGeom>
          <a:noFill/>
        </p:spPr>
        <p:txBody>
          <a:bodyPr wrap="none" lIns="0" rtlCol="0" anchor="ctr" anchorCtr="0">
            <a:spAutoFit/>
          </a:bodyPr>
          <a:lstStyle/>
          <a:p>
            <a:r>
              <a:rPr lang="en-US" sz="1400" dirty="0"/>
              <a:t>E-mail</a:t>
            </a:r>
          </a:p>
        </p:txBody>
      </p:sp>
      <p:sp>
        <p:nvSpPr>
          <p:cNvPr id="22" name="Date Placeholder 21">
            <a:extLst>
              <a:ext uri="{FF2B5EF4-FFF2-40B4-BE49-F238E27FC236}">
                <a16:creationId xmlns:a16="http://schemas.microsoft.com/office/drawing/2014/main" id="{0C11CC47-62A3-49D7-96FD-64C3D8615221}"/>
              </a:ext>
            </a:extLst>
          </p:cNvPr>
          <p:cNvSpPr>
            <a:spLocks noGrp="1"/>
          </p:cNvSpPr>
          <p:nvPr>
            <p:ph type="dt" sz="half" idx="18"/>
          </p:nvPr>
        </p:nvSpPr>
        <p:spPr>
          <a:xfrm>
            <a:off x="696000" y="6408000"/>
            <a:ext cx="8640000" cy="108000"/>
          </a:xfrm>
          <a:prstGeom prst="rect">
            <a:avLst/>
          </a:prstGeom>
        </p:spPr>
        <p:txBody>
          <a:bodyPr/>
          <a:lstStyle/>
          <a:p>
            <a:fld id="{AFD4A338-92CD-4B11-A0F0-1ACBC40D6779}" type="datetime3">
              <a:rPr lang="en-US" smtClean="0"/>
              <a:t>1 April 2024</a:t>
            </a:fld>
            <a:endParaRPr lang="en-US" dirty="0"/>
          </a:p>
        </p:txBody>
      </p:sp>
      <p:sp>
        <p:nvSpPr>
          <p:cNvPr id="23" name="Footer Placeholder 22">
            <a:extLst>
              <a:ext uri="{FF2B5EF4-FFF2-40B4-BE49-F238E27FC236}">
                <a16:creationId xmlns:a16="http://schemas.microsoft.com/office/drawing/2014/main" id="{384075DC-C7FC-49E3-9038-4FAE5C0F18E0}"/>
              </a:ext>
            </a:extLst>
          </p:cNvPr>
          <p:cNvSpPr>
            <a:spLocks noGrp="1"/>
          </p:cNvSpPr>
          <p:nvPr>
            <p:ph type="ftr" sz="quarter" idx="19"/>
          </p:nvPr>
        </p:nvSpPr>
        <p:spPr/>
        <p:txBody>
          <a:bodyPr/>
          <a:lstStyle/>
          <a:p>
            <a:r>
              <a:rPr lang="en-US" dirty="0"/>
              <a:t>MCA00002890 Rev A</a:t>
            </a:r>
          </a:p>
        </p:txBody>
      </p:sp>
      <p:sp>
        <p:nvSpPr>
          <p:cNvPr id="24" name="Slide Number Placeholder 23">
            <a:extLst>
              <a:ext uri="{FF2B5EF4-FFF2-40B4-BE49-F238E27FC236}">
                <a16:creationId xmlns:a16="http://schemas.microsoft.com/office/drawing/2014/main" id="{C80C7B6A-36AB-4420-A1F1-739E53B05FD1}"/>
              </a:ext>
            </a:extLst>
          </p:cNvPr>
          <p:cNvSpPr>
            <a:spLocks noGrp="1"/>
          </p:cNvSpPr>
          <p:nvPr>
            <p:ph type="sldNum" sz="quarter" idx="20"/>
          </p:nvPr>
        </p:nvSpPr>
        <p:spPr/>
        <p:txBody>
          <a:bodyPr/>
          <a:lstStyle/>
          <a:p>
            <a:r>
              <a:rPr lang="en-US" dirty="0"/>
              <a:t>Page </a:t>
            </a:r>
            <a:fld id="{C2FE92B8-3297-49BF-866E-FDAA607BBC0B}" type="slidenum">
              <a:rPr lang="en-US" smtClean="0"/>
              <a:pPr/>
              <a:t>‹#›</a:t>
            </a:fld>
            <a:endParaRPr lang="en-US" dirty="0"/>
          </a:p>
        </p:txBody>
      </p:sp>
    </p:spTree>
    <p:custDataLst>
      <p:tags r:id="rId1"/>
    </p:custDataLst>
    <p:extLst>
      <p:ext uri="{BB962C8B-B14F-4D97-AF65-F5344CB8AC3E}">
        <p14:creationId xmlns:p14="http://schemas.microsoft.com/office/powerpoint/2010/main" val="51658846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4.2 - End logo on graphic">
    <p:bg>
      <p:bgPr>
        <a:solidFill>
          <a:schemeClr val="tx2"/>
        </a:solidFill>
        <a:effectLst/>
      </p:bgPr>
    </p:bg>
    <p:spTree>
      <p:nvGrpSpPr>
        <p:cNvPr id="1" name=""/>
        <p:cNvGrpSpPr/>
        <p:nvPr/>
      </p:nvGrpSpPr>
      <p:grpSpPr>
        <a:xfrm>
          <a:off x="0" y="0"/>
          <a:ext cx="0" cy="0"/>
          <a:chOff x="0" y="0"/>
          <a:chExt cx="0" cy="0"/>
        </a:xfrm>
      </p:grpSpPr>
      <p:sp>
        <p:nvSpPr>
          <p:cNvPr id="22" name="Date Placeholder 21">
            <a:extLst>
              <a:ext uri="{FF2B5EF4-FFF2-40B4-BE49-F238E27FC236}">
                <a16:creationId xmlns:a16="http://schemas.microsoft.com/office/drawing/2014/main" id="{0C11CC47-62A3-49D7-96FD-64C3D8615221}"/>
              </a:ext>
            </a:extLst>
          </p:cNvPr>
          <p:cNvSpPr>
            <a:spLocks noGrp="1"/>
          </p:cNvSpPr>
          <p:nvPr>
            <p:ph type="dt" sz="half" idx="18"/>
          </p:nvPr>
        </p:nvSpPr>
        <p:spPr>
          <a:xfrm>
            <a:off x="696000" y="6408000"/>
            <a:ext cx="8640000" cy="108000"/>
          </a:xfrm>
          <a:prstGeom prst="rect">
            <a:avLst/>
          </a:prstGeom>
        </p:spPr>
        <p:txBody>
          <a:bodyPr/>
          <a:lstStyle>
            <a:lvl1pPr>
              <a:defRPr>
                <a:solidFill>
                  <a:schemeClr val="tx1">
                    <a:alpha val="0"/>
                  </a:schemeClr>
                </a:solidFill>
              </a:defRPr>
            </a:lvl1pPr>
          </a:lstStyle>
          <a:p>
            <a:fld id="{2FEE927A-BB5E-460A-A92C-EEEDB832963E}" type="datetime3">
              <a:rPr lang="en-US" smtClean="0"/>
              <a:t>1 April 2024</a:t>
            </a:fld>
            <a:endParaRPr lang="en-US" dirty="0"/>
          </a:p>
        </p:txBody>
      </p:sp>
      <p:sp>
        <p:nvSpPr>
          <p:cNvPr id="23" name="Footer Placeholder 22">
            <a:extLst>
              <a:ext uri="{FF2B5EF4-FFF2-40B4-BE49-F238E27FC236}">
                <a16:creationId xmlns:a16="http://schemas.microsoft.com/office/drawing/2014/main" id="{384075DC-C7FC-49E3-9038-4FAE5C0F18E0}"/>
              </a:ext>
            </a:extLst>
          </p:cNvPr>
          <p:cNvSpPr>
            <a:spLocks noGrp="1"/>
          </p:cNvSpPr>
          <p:nvPr>
            <p:ph type="ftr" sz="quarter" idx="19"/>
          </p:nvPr>
        </p:nvSpPr>
        <p:spPr/>
        <p:txBody>
          <a:bodyPr/>
          <a:lstStyle>
            <a:lvl1pPr>
              <a:defRPr>
                <a:solidFill>
                  <a:schemeClr val="tx1">
                    <a:alpha val="0"/>
                  </a:schemeClr>
                </a:solidFill>
              </a:defRPr>
            </a:lvl1pPr>
          </a:lstStyle>
          <a:p>
            <a:r>
              <a:rPr lang="en-US" dirty="0"/>
              <a:t>MCA00002890 Rev A</a:t>
            </a:r>
          </a:p>
        </p:txBody>
      </p:sp>
      <p:sp>
        <p:nvSpPr>
          <p:cNvPr id="24" name="Slide Number Placeholder 23">
            <a:extLst>
              <a:ext uri="{FF2B5EF4-FFF2-40B4-BE49-F238E27FC236}">
                <a16:creationId xmlns:a16="http://schemas.microsoft.com/office/drawing/2014/main" id="{C80C7B6A-36AB-4420-A1F1-739E53B05FD1}"/>
              </a:ext>
            </a:extLst>
          </p:cNvPr>
          <p:cNvSpPr>
            <a:spLocks noGrp="1"/>
          </p:cNvSpPr>
          <p:nvPr>
            <p:ph type="sldNum" sz="quarter" idx="20"/>
          </p:nvPr>
        </p:nvSpPr>
        <p:spPr/>
        <p:txBody>
          <a:bodyPr/>
          <a:lstStyle>
            <a:lvl1pPr>
              <a:defRPr>
                <a:solidFill>
                  <a:schemeClr val="tx1">
                    <a:alpha val="0"/>
                  </a:schemeClr>
                </a:solidFill>
              </a:defRPr>
            </a:lvl1pPr>
          </a:lstStyle>
          <a:p>
            <a:r>
              <a:rPr lang="en-US" dirty="0"/>
              <a:t>Page </a:t>
            </a:r>
            <a:fld id="{C2FE92B8-3297-49BF-866E-FDAA607BBC0B}" type="slidenum">
              <a:rPr lang="en-US" smtClean="0"/>
              <a:pPr/>
              <a:t>‹#›</a:t>
            </a:fld>
            <a:endParaRPr lang="en-US" dirty="0"/>
          </a:p>
        </p:txBody>
      </p:sp>
      <p:pic>
        <p:nvPicPr>
          <p:cNvPr id="4" name="Picture 3" descr="A picture containing background pattern&#10;&#10;Description automatically generated">
            <a:extLst>
              <a:ext uri="{FF2B5EF4-FFF2-40B4-BE49-F238E27FC236}">
                <a16:creationId xmlns:a16="http://schemas.microsoft.com/office/drawing/2014/main" id="{F8ED0573-BB28-48D5-B972-E6FBCD82B84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id="{180ABD6B-22ED-4494-9FF9-300160E05379}"/>
              </a:ext>
            </a:extLst>
          </p:cNvPr>
          <p:cNvGrpSpPr/>
          <p:nvPr userDrawn="1"/>
        </p:nvGrpSpPr>
        <p:grpSpPr>
          <a:xfrm>
            <a:off x="4468865" y="2604738"/>
            <a:ext cx="3258066" cy="1656113"/>
            <a:chOff x="4468865" y="2604738"/>
            <a:chExt cx="3258066" cy="1656113"/>
          </a:xfrm>
        </p:grpSpPr>
        <p:pic>
          <p:nvPicPr>
            <p:cNvPr id="19" name="Picture 18">
              <a:extLst>
                <a:ext uri="{FF2B5EF4-FFF2-40B4-BE49-F238E27FC236}">
                  <a16:creationId xmlns:a16="http://schemas.microsoft.com/office/drawing/2014/main" id="{FF1E34F8-8223-4A78-B432-3EB9EBA7525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t="80464"/>
            <a:stretch/>
          </p:blipFill>
          <p:spPr>
            <a:xfrm>
              <a:off x="4468865" y="3935821"/>
              <a:ext cx="3254272" cy="325030"/>
            </a:xfrm>
            <a:prstGeom prst="rect">
              <a:avLst/>
            </a:prstGeom>
          </p:spPr>
        </p:pic>
        <p:pic>
          <p:nvPicPr>
            <p:cNvPr id="21" name="Graphic 20">
              <a:extLst>
                <a:ext uri="{FF2B5EF4-FFF2-40B4-BE49-F238E27FC236}">
                  <a16:creationId xmlns:a16="http://schemas.microsoft.com/office/drawing/2014/main" id="{553C90E1-7BD9-4E34-8AC3-FC945AE905C7}"/>
                </a:ext>
              </a:extLst>
            </p:cNvPr>
            <p:cNvPicPr>
              <a:picLocks noChangeAspect="1"/>
            </p:cNvPicPr>
            <p:nvPr userDrawn="1"/>
          </p:nvPicPr>
          <p:blipFill rotWithShape="1">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r="21239"/>
            <a:stretch/>
          </p:blipFill>
          <p:spPr>
            <a:xfrm>
              <a:off x="4472659" y="3323701"/>
              <a:ext cx="3254272" cy="612120"/>
            </a:xfrm>
            <a:prstGeom prst="rect">
              <a:avLst/>
            </a:prstGeom>
          </p:spPr>
        </p:pic>
        <p:pic>
          <p:nvPicPr>
            <p:cNvPr id="25" name="Graphic 24">
              <a:extLst>
                <a:ext uri="{FF2B5EF4-FFF2-40B4-BE49-F238E27FC236}">
                  <a16:creationId xmlns:a16="http://schemas.microsoft.com/office/drawing/2014/main" id="{EC88D5EE-499C-4F3A-8762-76A3B1CF8450}"/>
                </a:ext>
              </a:extLst>
            </p:cNvPr>
            <p:cNvPicPr>
              <a:picLocks noChangeAspect="1"/>
            </p:cNvPicPr>
            <p:nvPr userDrawn="1"/>
          </p:nvPicPr>
          <p:blipFill rotWithShape="1">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l="83781"/>
            <a:stretch/>
          </p:blipFill>
          <p:spPr>
            <a:xfrm>
              <a:off x="5713848" y="2604738"/>
              <a:ext cx="670155" cy="612120"/>
            </a:xfrm>
            <a:prstGeom prst="rect">
              <a:avLst/>
            </a:prstGeom>
          </p:spPr>
        </p:pic>
      </p:grpSp>
    </p:spTree>
    <p:custDataLst>
      <p:tags r:id="rId1"/>
    </p:custDataLst>
    <p:extLst>
      <p:ext uri="{BB962C8B-B14F-4D97-AF65-F5344CB8AC3E}">
        <p14:creationId xmlns:p14="http://schemas.microsoft.com/office/powerpoint/2010/main" val="404880033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3 Start - White bg with picture">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8401C8C-A456-4261-8F93-853B0BD72734}"/>
              </a:ext>
            </a:extLst>
          </p:cNvPr>
          <p:cNvSpPr>
            <a:spLocks noGrp="1"/>
          </p:cNvSpPr>
          <p:nvPr>
            <p:ph type="dt" sz="half" idx="10"/>
          </p:nvPr>
        </p:nvSpPr>
        <p:spPr>
          <a:xfrm>
            <a:off x="696000" y="6408000"/>
            <a:ext cx="8640000" cy="108000"/>
          </a:xfrm>
          <a:prstGeom prst="rect">
            <a:avLst/>
          </a:prstGeom>
        </p:spPr>
        <p:txBody>
          <a:bodyPr/>
          <a:lstStyle>
            <a:lvl1pPr>
              <a:defRPr>
                <a:solidFill>
                  <a:schemeClr val="tx1">
                    <a:alpha val="0"/>
                  </a:schemeClr>
                </a:solidFill>
              </a:defRPr>
            </a:lvl1pPr>
          </a:lstStyle>
          <a:p>
            <a:fld id="{9C80B2CA-4519-4046-8296-6E194225493E}" type="datetime3">
              <a:rPr lang="en-US" smtClean="0"/>
              <a:t>1 April 2024</a:t>
            </a:fld>
            <a:endParaRPr lang="en-US" dirty="0"/>
          </a:p>
        </p:txBody>
      </p:sp>
      <p:sp>
        <p:nvSpPr>
          <p:cNvPr id="5" name="Footer Placeholder 4">
            <a:extLst>
              <a:ext uri="{FF2B5EF4-FFF2-40B4-BE49-F238E27FC236}">
                <a16:creationId xmlns:a16="http://schemas.microsoft.com/office/drawing/2014/main" id="{56B4AC11-F6C7-41FD-8DB6-8205E287EB98}"/>
              </a:ext>
            </a:extLst>
          </p:cNvPr>
          <p:cNvSpPr>
            <a:spLocks noGrp="1"/>
          </p:cNvSpPr>
          <p:nvPr>
            <p:ph type="ftr" sz="quarter" idx="11"/>
          </p:nvPr>
        </p:nvSpPr>
        <p:spPr/>
        <p:txBody>
          <a:bodyPr/>
          <a:lstStyle>
            <a:lvl1pPr>
              <a:defRPr>
                <a:solidFill>
                  <a:schemeClr val="tx1">
                    <a:alpha val="0"/>
                  </a:schemeClr>
                </a:solidFill>
              </a:defRPr>
            </a:lvl1pPr>
          </a:lstStyle>
          <a:p>
            <a:r>
              <a:rPr lang="en-US" dirty="0"/>
              <a:t>MCA00002890 Rev A</a:t>
            </a:r>
          </a:p>
        </p:txBody>
      </p:sp>
      <p:sp>
        <p:nvSpPr>
          <p:cNvPr id="6" name="Slide Number Placeholder 5">
            <a:extLst>
              <a:ext uri="{FF2B5EF4-FFF2-40B4-BE49-F238E27FC236}">
                <a16:creationId xmlns:a16="http://schemas.microsoft.com/office/drawing/2014/main" id="{04C4F16F-87BC-44C0-9939-A638785C353B}"/>
              </a:ext>
            </a:extLst>
          </p:cNvPr>
          <p:cNvSpPr>
            <a:spLocks noGrp="1"/>
          </p:cNvSpPr>
          <p:nvPr>
            <p:ph type="sldNum" sz="quarter" idx="12"/>
          </p:nvPr>
        </p:nvSpPr>
        <p:spPr/>
        <p:txBody>
          <a:bodyPr/>
          <a:lstStyle>
            <a:lvl1pPr>
              <a:defRPr>
                <a:solidFill>
                  <a:schemeClr val="tx1">
                    <a:alpha val="0"/>
                  </a:schemeClr>
                </a:solidFill>
              </a:defRPr>
            </a:lvl1pPr>
          </a:lstStyle>
          <a:p>
            <a:fld id="{C2FE92B8-3297-49BF-866E-FDAA607BBC0B}" type="slidenum">
              <a:rPr lang="en-US" smtClean="0"/>
              <a:pPr/>
              <a:t>‹#›</a:t>
            </a:fld>
            <a:endParaRPr lang="en-US" dirty="0"/>
          </a:p>
        </p:txBody>
      </p:sp>
      <p:sp>
        <p:nvSpPr>
          <p:cNvPr id="14" name="Rectangle 13">
            <a:extLst>
              <a:ext uri="{FF2B5EF4-FFF2-40B4-BE49-F238E27FC236}">
                <a16:creationId xmlns:a16="http://schemas.microsoft.com/office/drawing/2014/main" id="{8D727EF7-D044-4C87-8FDE-8D738300984B}"/>
              </a:ext>
            </a:extLst>
          </p:cNvPr>
          <p:cNvSpPr>
            <a:spLocks/>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4F858067-B0BC-4C02-B878-122959920EFD}"/>
              </a:ext>
            </a:extLst>
          </p:cNvPr>
          <p:cNvSpPr>
            <a:spLocks noGrp="1"/>
          </p:cNvSpPr>
          <p:nvPr>
            <p:ph type="subTitle" idx="1" hasCustomPrompt="1"/>
          </p:nvPr>
        </p:nvSpPr>
        <p:spPr>
          <a:xfrm>
            <a:off x="6602400" y="3575136"/>
            <a:ext cx="4896000" cy="360000"/>
          </a:xfrm>
        </p:spPr>
        <p:txBody>
          <a:bodyPr wrap="none" anchor="b" anchorCtr="0">
            <a:no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Sub-heading on maximum one line</a:t>
            </a:r>
          </a:p>
        </p:txBody>
      </p:sp>
      <p:sp>
        <p:nvSpPr>
          <p:cNvPr id="10" name="Text Placeholder 9">
            <a:extLst>
              <a:ext uri="{FF2B5EF4-FFF2-40B4-BE49-F238E27FC236}">
                <a16:creationId xmlns:a16="http://schemas.microsoft.com/office/drawing/2014/main" id="{5014ACE7-49BA-4376-B144-36FF3D3CCFBD}"/>
              </a:ext>
            </a:extLst>
          </p:cNvPr>
          <p:cNvSpPr>
            <a:spLocks noGrp="1"/>
          </p:cNvSpPr>
          <p:nvPr>
            <p:ph type="body" sz="quarter" idx="13" hasCustomPrompt="1"/>
          </p:nvPr>
        </p:nvSpPr>
        <p:spPr>
          <a:xfrm>
            <a:off x="6602400" y="3934800"/>
            <a:ext cx="4896000" cy="230400"/>
          </a:xfrm>
        </p:spPr>
        <p:txBody>
          <a:bodyPr anchor="ctr" anchorCtr="0">
            <a:normAutofit/>
          </a:bodyPr>
          <a:lstStyle>
            <a:lvl1pPr marL="0" indent="0">
              <a:buFontTx/>
              <a:buNone/>
              <a:defRPr sz="1200">
                <a:solidFill>
                  <a:schemeClr val="tx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dirty="0"/>
              <a:t>Name and date</a:t>
            </a:r>
          </a:p>
        </p:txBody>
      </p:sp>
      <p:sp>
        <p:nvSpPr>
          <p:cNvPr id="11" name="Text Placeholder 10">
            <a:extLst>
              <a:ext uri="{FF2B5EF4-FFF2-40B4-BE49-F238E27FC236}">
                <a16:creationId xmlns:a16="http://schemas.microsoft.com/office/drawing/2014/main" id="{4B6ECD5C-20DB-4B4B-BE32-A3A946DB847B}"/>
              </a:ext>
            </a:extLst>
          </p:cNvPr>
          <p:cNvSpPr>
            <a:spLocks noGrp="1"/>
          </p:cNvSpPr>
          <p:nvPr>
            <p:ph type="body" sz="quarter" idx="14" hasCustomPrompt="1"/>
          </p:nvPr>
        </p:nvSpPr>
        <p:spPr>
          <a:xfrm>
            <a:off x="6602400" y="403200"/>
            <a:ext cx="4896000" cy="2660400"/>
          </a:xfrm>
        </p:spPr>
        <p:txBody>
          <a:bodyPr anchor="b" anchorCtr="0"/>
          <a:lstStyle>
            <a:lvl1pPr marL="0" indent="0">
              <a:lnSpc>
                <a:spcPct val="90000"/>
              </a:lnSpc>
              <a:spcBef>
                <a:spcPts val="0"/>
              </a:spcBef>
              <a:buFontTx/>
              <a:buNone/>
              <a:defRPr sz="3200" b="1">
                <a:solidFill>
                  <a:schemeClr val="tx2"/>
                </a:solidFill>
                <a:latin typeface="+mj-lt"/>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Heading on maximum three lines</a:t>
            </a:r>
            <a:endParaRPr lang="en-US" dirty="0"/>
          </a:p>
        </p:txBody>
      </p:sp>
      <p:pic>
        <p:nvPicPr>
          <p:cNvPr id="13" name="Graphic 12">
            <a:extLst>
              <a:ext uri="{FF2B5EF4-FFF2-40B4-BE49-F238E27FC236}">
                <a16:creationId xmlns:a16="http://schemas.microsoft.com/office/drawing/2014/main" id="{E27CA6F6-5421-4C17-A69F-75CE7EDA66E0}"/>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260400" y="5943600"/>
            <a:ext cx="2235600" cy="331200"/>
          </a:xfrm>
          <a:prstGeom prst="rect">
            <a:avLst/>
          </a:prstGeom>
        </p:spPr>
      </p:pic>
      <p:sp>
        <p:nvSpPr>
          <p:cNvPr id="15" name="Picture Placeholder 14">
            <a:extLst>
              <a:ext uri="{FF2B5EF4-FFF2-40B4-BE49-F238E27FC236}">
                <a16:creationId xmlns:a16="http://schemas.microsoft.com/office/drawing/2014/main" id="{5B5E551C-01A5-43C5-B77B-6CCA9F2C3540}"/>
              </a:ext>
            </a:extLst>
          </p:cNvPr>
          <p:cNvSpPr>
            <a:spLocks noGrp="1"/>
          </p:cNvSpPr>
          <p:nvPr>
            <p:ph type="pic" sz="quarter" idx="15"/>
          </p:nvPr>
        </p:nvSpPr>
        <p:spPr>
          <a:xfrm>
            <a:off x="0" y="0"/>
            <a:ext cx="8405813" cy="6858000"/>
          </a:xfrm>
          <a:custGeom>
            <a:avLst/>
            <a:gdLst>
              <a:gd name="connsiteX0" fmla="*/ 0 w 8405813"/>
              <a:gd name="connsiteY0" fmla="*/ 0 h 6858000"/>
              <a:gd name="connsiteX1" fmla="*/ 6760502 w 8405813"/>
              <a:gd name="connsiteY1" fmla="*/ 0 h 6858000"/>
              <a:gd name="connsiteX2" fmla="*/ 6760502 w 8405813"/>
              <a:gd name="connsiteY2" fmla="*/ 1 h 6858000"/>
              <a:gd name="connsiteX3" fmla="*/ 6759457 w 8405813"/>
              <a:gd name="connsiteY3" fmla="*/ 1 h 6858000"/>
              <a:gd name="connsiteX4" fmla="*/ 6742996 w 8405813"/>
              <a:gd name="connsiteY4" fmla="*/ 20330 h 6858000"/>
              <a:gd name="connsiteX5" fmla="*/ 6427502 w 8405813"/>
              <a:gd name="connsiteY5" fmla="*/ 495961 h 6858000"/>
              <a:gd name="connsiteX6" fmla="*/ 8077080 w 8405813"/>
              <a:gd name="connsiteY6" fmla="*/ 6653438 h 6858000"/>
              <a:gd name="connsiteX7" fmla="*/ 8405813 w 8405813"/>
              <a:gd name="connsiteY7" fmla="*/ 6847023 h 6858000"/>
              <a:gd name="connsiteX8" fmla="*/ 8405813 w 8405813"/>
              <a:gd name="connsiteY8" fmla="*/ 6858000 h 6858000"/>
              <a:gd name="connsiteX9" fmla="*/ 0 w 8405813"/>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5813" h="6858000">
                <a:moveTo>
                  <a:pt x="0" y="0"/>
                </a:moveTo>
                <a:lnTo>
                  <a:pt x="6760502" y="0"/>
                </a:lnTo>
                <a:lnTo>
                  <a:pt x="6760502" y="1"/>
                </a:lnTo>
                <a:lnTo>
                  <a:pt x="6759457" y="1"/>
                </a:lnTo>
                <a:lnTo>
                  <a:pt x="6742996" y="20330"/>
                </a:lnTo>
                <a:cubicBezTo>
                  <a:pt x="6628234" y="171582"/>
                  <a:pt x="6522803" y="330397"/>
                  <a:pt x="6427502" y="495961"/>
                </a:cubicBezTo>
                <a:cubicBezTo>
                  <a:pt x="5184060" y="2651811"/>
                  <a:pt x="5922987" y="5408696"/>
                  <a:pt x="8077080" y="6653438"/>
                </a:cubicBezTo>
                <a:lnTo>
                  <a:pt x="8405813" y="6847023"/>
                </a:lnTo>
                <a:lnTo>
                  <a:pt x="8405813" y="6858000"/>
                </a:lnTo>
                <a:lnTo>
                  <a:pt x="0" y="6858000"/>
                </a:lnTo>
                <a:close/>
              </a:path>
            </a:pathLst>
          </a:custGeom>
          <a:blipFill>
            <a:blip r:embed="rId5"/>
            <a:stretch>
              <a:fillRect/>
            </a:stretch>
          </a:blipFill>
        </p:spPr>
        <p:txBody>
          <a:bodyPr wrap="square" tIns="468000" anchor="ctr" anchorCtr="0">
            <a:noAutofit/>
          </a:bodyPr>
          <a:lstStyle>
            <a:lvl1pPr marL="0" indent="0" algn="ctr">
              <a:buFontTx/>
              <a:buNone/>
              <a:defRPr sz="1200">
                <a:solidFill>
                  <a:schemeClr val="bg1"/>
                </a:solidFill>
              </a:defRPr>
            </a:lvl1pPr>
          </a:lstStyle>
          <a:p>
            <a:r>
              <a:rPr lang="en-US"/>
              <a:t>Click icon to add picture</a:t>
            </a:r>
          </a:p>
        </p:txBody>
      </p:sp>
    </p:spTree>
    <p:custDataLst>
      <p:tags r:id="rId1"/>
    </p:custDataLst>
    <p:extLst>
      <p:ext uri="{BB962C8B-B14F-4D97-AF65-F5344CB8AC3E}">
        <p14:creationId xmlns:p14="http://schemas.microsoft.com/office/powerpoint/2010/main" val="409514523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4.3 - End logo on blue">
    <p:bg>
      <p:bgPr>
        <a:solidFill>
          <a:schemeClr val="tx2"/>
        </a:solidFill>
        <a:effectLst/>
      </p:bgPr>
    </p:bg>
    <p:spTree>
      <p:nvGrpSpPr>
        <p:cNvPr id="1" name=""/>
        <p:cNvGrpSpPr/>
        <p:nvPr/>
      </p:nvGrpSpPr>
      <p:grpSpPr>
        <a:xfrm>
          <a:off x="0" y="0"/>
          <a:ext cx="0" cy="0"/>
          <a:chOff x="0" y="0"/>
          <a:chExt cx="0" cy="0"/>
        </a:xfrm>
      </p:grpSpPr>
      <p:sp>
        <p:nvSpPr>
          <p:cNvPr id="22" name="Date Placeholder 21">
            <a:extLst>
              <a:ext uri="{FF2B5EF4-FFF2-40B4-BE49-F238E27FC236}">
                <a16:creationId xmlns:a16="http://schemas.microsoft.com/office/drawing/2014/main" id="{0C11CC47-62A3-49D7-96FD-64C3D8615221}"/>
              </a:ext>
            </a:extLst>
          </p:cNvPr>
          <p:cNvSpPr>
            <a:spLocks noGrp="1"/>
          </p:cNvSpPr>
          <p:nvPr>
            <p:ph type="dt" sz="half" idx="18"/>
          </p:nvPr>
        </p:nvSpPr>
        <p:spPr>
          <a:xfrm>
            <a:off x="696000" y="6408000"/>
            <a:ext cx="8640000" cy="108000"/>
          </a:xfrm>
          <a:prstGeom prst="rect">
            <a:avLst/>
          </a:prstGeom>
        </p:spPr>
        <p:txBody>
          <a:bodyPr/>
          <a:lstStyle>
            <a:lvl1pPr>
              <a:defRPr>
                <a:solidFill>
                  <a:schemeClr val="tx1">
                    <a:alpha val="0"/>
                  </a:schemeClr>
                </a:solidFill>
              </a:defRPr>
            </a:lvl1pPr>
          </a:lstStyle>
          <a:p>
            <a:fld id="{C2D87739-ED22-419A-9C0F-78EC35BC346B}" type="datetime3">
              <a:rPr lang="en-US" smtClean="0"/>
              <a:t>1 April 2024</a:t>
            </a:fld>
            <a:endParaRPr lang="en-US" dirty="0"/>
          </a:p>
        </p:txBody>
      </p:sp>
      <p:sp>
        <p:nvSpPr>
          <p:cNvPr id="23" name="Footer Placeholder 22">
            <a:extLst>
              <a:ext uri="{FF2B5EF4-FFF2-40B4-BE49-F238E27FC236}">
                <a16:creationId xmlns:a16="http://schemas.microsoft.com/office/drawing/2014/main" id="{384075DC-C7FC-49E3-9038-4FAE5C0F18E0}"/>
              </a:ext>
            </a:extLst>
          </p:cNvPr>
          <p:cNvSpPr>
            <a:spLocks noGrp="1"/>
          </p:cNvSpPr>
          <p:nvPr>
            <p:ph type="ftr" sz="quarter" idx="19"/>
          </p:nvPr>
        </p:nvSpPr>
        <p:spPr/>
        <p:txBody>
          <a:bodyPr/>
          <a:lstStyle>
            <a:lvl1pPr>
              <a:defRPr>
                <a:solidFill>
                  <a:schemeClr val="tx1">
                    <a:alpha val="0"/>
                  </a:schemeClr>
                </a:solidFill>
              </a:defRPr>
            </a:lvl1pPr>
          </a:lstStyle>
          <a:p>
            <a:r>
              <a:rPr lang="en-US" dirty="0"/>
              <a:t>MCA00002890 Rev A</a:t>
            </a:r>
          </a:p>
        </p:txBody>
      </p:sp>
      <p:sp>
        <p:nvSpPr>
          <p:cNvPr id="24" name="Slide Number Placeholder 23">
            <a:extLst>
              <a:ext uri="{FF2B5EF4-FFF2-40B4-BE49-F238E27FC236}">
                <a16:creationId xmlns:a16="http://schemas.microsoft.com/office/drawing/2014/main" id="{C80C7B6A-36AB-4420-A1F1-739E53B05FD1}"/>
              </a:ext>
            </a:extLst>
          </p:cNvPr>
          <p:cNvSpPr>
            <a:spLocks noGrp="1"/>
          </p:cNvSpPr>
          <p:nvPr>
            <p:ph type="sldNum" sz="quarter" idx="20"/>
          </p:nvPr>
        </p:nvSpPr>
        <p:spPr/>
        <p:txBody>
          <a:bodyPr/>
          <a:lstStyle>
            <a:lvl1pPr>
              <a:defRPr>
                <a:solidFill>
                  <a:schemeClr val="tx1">
                    <a:alpha val="0"/>
                  </a:schemeClr>
                </a:solidFill>
              </a:defRPr>
            </a:lvl1pPr>
          </a:lstStyle>
          <a:p>
            <a:r>
              <a:rPr lang="en-US" dirty="0"/>
              <a:t>Page </a:t>
            </a:r>
            <a:fld id="{C2FE92B8-3297-49BF-866E-FDAA607BBC0B}" type="slidenum">
              <a:rPr lang="en-US" smtClean="0"/>
              <a:pPr/>
              <a:t>‹#›</a:t>
            </a:fld>
            <a:endParaRPr lang="en-US" dirty="0"/>
          </a:p>
        </p:txBody>
      </p:sp>
      <p:sp>
        <p:nvSpPr>
          <p:cNvPr id="6" name="Rectangle 5">
            <a:extLst>
              <a:ext uri="{FF2B5EF4-FFF2-40B4-BE49-F238E27FC236}">
                <a16:creationId xmlns:a16="http://schemas.microsoft.com/office/drawing/2014/main" id="{7E817851-0F05-4A24-B522-B3546C11BA73}"/>
              </a:ext>
            </a:extLst>
          </p:cNvPr>
          <p:cNvSpPr>
            <a:spLocks/>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10000"/>
              </a:lnSpc>
              <a:spcBef>
                <a:spcPts val="1200"/>
              </a:spcBef>
            </a:pPr>
            <a:endParaRPr lang="sv-SE" sz="1600" dirty="0" err="1"/>
          </a:p>
        </p:txBody>
      </p:sp>
      <p:grpSp>
        <p:nvGrpSpPr>
          <p:cNvPr id="5" name="Group 4">
            <a:extLst>
              <a:ext uri="{FF2B5EF4-FFF2-40B4-BE49-F238E27FC236}">
                <a16:creationId xmlns:a16="http://schemas.microsoft.com/office/drawing/2014/main" id="{180ABD6B-22ED-4494-9FF9-300160E05379}"/>
              </a:ext>
            </a:extLst>
          </p:cNvPr>
          <p:cNvGrpSpPr/>
          <p:nvPr userDrawn="1"/>
        </p:nvGrpSpPr>
        <p:grpSpPr>
          <a:xfrm>
            <a:off x="4468865" y="2604738"/>
            <a:ext cx="3258066" cy="1656113"/>
            <a:chOff x="4468865" y="2604738"/>
            <a:chExt cx="3258066" cy="1656113"/>
          </a:xfrm>
        </p:grpSpPr>
        <p:pic>
          <p:nvPicPr>
            <p:cNvPr id="19" name="Picture 18">
              <a:extLst>
                <a:ext uri="{FF2B5EF4-FFF2-40B4-BE49-F238E27FC236}">
                  <a16:creationId xmlns:a16="http://schemas.microsoft.com/office/drawing/2014/main" id="{FF1E34F8-8223-4A78-B432-3EB9EBA7525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80464"/>
            <a:stretch/>
          </p:blipFill>
          <p:spPr>
            <a:xfrm>
              <a:off x="4468865" y="3935821"/>
              <a:ext cx="3254272" cy="325030"/>
            </a:xfrm>
            <a:prstGeom prst="rect">
              <a:avLst/>
            </a:prstGeom>
          </p:spPr>
        </p:pic>
        <p:pic>
          <p:nvPicPr>
            <p:cNvPr id="21" name="Graphic 20">
              <a:extLst>
                <a:ext uri="{FF2B5EF4-FFF2-40B4-BE49-F238E27FC236}">
                  <a16:creationId xmlns:a16="http://schemas.microsoft.com/office/drawing/2014/main" id="{553C90E1-7BD9-4E34-8AC3-FC945AE905C7}"/>
                </a:ext>
              </a:extLst>
            </p:cNvPr>
            <p:cNvPicPr>
              <a:picLocks noChangeAspect="1"/>
            </p:cNvPicPr>
            <p:nvPr userDrawn="1"/>
          </p:nvPicPr>
          <p:blipFill rotWithShape="1">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r="21239"/>
            <a:stretch/>
          </p:blipFill>
          <p:spPr>
            <a:xfrm>
              <a:off x="4472659" y="3323701"/>
              <a:ext cx="3254272" cy="612120"/>
            </a:xfrm>
            <a:prstGeom prst="rect">
              <a:avLst/>
            </a:prstGeom>
          </p:spPr>
        </p:pic>
        <p:pic>
          <p:nvPicPr>
            <p:cNvPr id="25" name="Graphic 24">
              <a:extLst>
                <a:ext uri="{FF2B5EF4-FFF2-40B4-BE49-F238E27FC236}">
                  <a16:creationId xmlns:a16="http://schemas.microsoft.com/office/drawing/2014/main" id="{EC88D5EE-499C-4F3A-8762-76A3B1CF8450}"/>
                </a:ext>
              </a:extLst>
            </p:cNvPr>
            <p:cNvPicPr>
              <a:picLocks noChangeAspect="1"/>
            </p:cNvPicPr>
            <p:nvPr userDrawn="1"/>
          </p:nvPicPr>
          <p:blipFill rotWithShape="1">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83781"/>
            <a:stretch/>
          </p:blipFill>
          <p:spPr>
            <a:xfrm>
              <a:off x="5713848" y="2604738"/>
              <a:ext cx="670155" cy="612120"/>
            </a:xfrm>
            <a:prstGeom prst="rect">
              <a:avLst/>
            </a:prstGeom>
          </p:spPr>
        </p:pic>
      </p:grpSp>
    </p:spTree>
    <p:custDataLst>
      <p:tags r:id="rId1"/>
    </p:custDataLst>
    <p:extLst>
      <p:ext uri="{BB962C8B-B14F-4D97-AF65-F5344CB8AC3E}">
        <p14:creationId xmlns:p14="http://schemas.microsoft.com/office/powerpoint/2010/main" val="96216376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4.1 - End inf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B261975-D780-4513-BFCF-152B38AAB5B1}"/>
              </a:ext>
            </a:extLst>
          </p:cNvPr>
          <p:cNvSpPr/>
          <p:nvPr userDrawn="1"/>
        </p:nvSpPr>
        <p:spPr>
          <a:xfrm>
            <a:off x="0" y="0"/>
            <a:ext cx="12192000" cy="49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BF3031-97AC-4552-A986-A0C37D622BF6}"/>
              </a:ext>
            </a:extLst>
          </p:cNvPr>
          <p:cNvSpPr>
            <a:spLocks noGrp="1"/>
          </p:cNvSpPr>
          <p:nvPr>
            <p:ph type="title" hasCustomPrompt="1"/>
          </p:nvPr>
        </p:nvSpPr>
        <p:spPr>
          <a:xfrm>
            <a:off x="695325" y="1764000"/>
            <a:ext cx="10800000" cy="1440000"/>
          </a:xfrm>
        </p:spPr>
        <p:txBody>
          <a:bodyPr anchor="b"/>
          <a:lstStyle>
            <a:lvl1pPr>
              <a:defRPr sz="4800">
                <a:solidFill>
                  <a:schemeClr val="bg2"/>
                </a:solidFill>
              </a:defRPr>
            </a:lvl1pPr>
          </a:lstStyle>
          <a:p>
            <a:r>
              <a:rPr lang="en-US"/>
              <a:t>Add text</a:t>
            </a:r>
          </a:p>
        </p:txBody>
      </p:sp>
      <p:sp>
        <p:nvSpPr>
          <p:cNvPr id="8" name="TextBox 7">
            <a:extLst>
              <a:ext uri="{FF2B5EF4-FFF2-40B4-BE49-F238E27FC236}">
                <a16:creationId xmlns:a16="http://schemas.microsoft.com/office/drawing/2014/main" id="{16002BBA-84E1-4F49-99F7-96BC06538EFC}"/>
              </a:ext>
            </a:extLst>
          </p:cNvPr>
          <p:cNvSpPr txBox="1"/>
          <p:nvPr userDrawn="1"/>
        </p:nvSpPr>
        <p:spPr bwMode="gray">
          <a:xfrm>
            <a:off x="695325" y="5492594"/>
            <a:ext cx="10801349" cy="671670"/>
          </a:xfrm>
          <a:prstGeom prst="rect">
            <a:avLst/>
          </a:prstGeom>
        </p:spPr>
        <p:txBody>
          <a:bodyPr vert="horz" lIns="0" tIns="0" rIns="0" bIns="0" rtlCol="0">
            <a:noAutofit/>
          </a:bodyPr>
          <a:lstStyle>
            <a:lvl1pPr indent="0">
              <a:lnSpc>
                <a:spcPct val="120000"/>
              </a:lnSpc>
              <a:spcBef>
                <a:spcPts val="600"/>
              </a:spcBef>
              <a:buFont typeface="Arial" panose="020B0604020202020204" pitchFamily="34" charset="0"/>
              <a:buNone/>
              <a:defRPr sz="1600" b="1">
                <a:solidFill>
                  <a:schemeClr val="tx2"/>
                </a:solidFill>
              </a:defRPr>
            </a:lvl1pPr>
            <a:lvl2pPr marL="0" lvl="1" indent="0">
              <a:lnSpc>
                <a:spcPct val="120000"/>
              </a:lnSpc>
              <a:spcBef>
                <a:spcPts val="600"/>
              </a:spcBef>
              <a:buFont typeface="Arial" panose="020B0604020202020204" pitchFamily="34" charset="0"/>
              <a:buNone/>
              <a:defRPr sz="800">
                <a:solidFill>
                  <a:schemeClr val="tx2"/>
                </a:solidFill>
              </a:defRPr>
            </a:lvl2pPr>
            <a:lvl3pPr marL="219456" indent="-219456">
              <a:lnSpc>
                <a:spcPct val="100000"/>
              </a:lnSpc>
              <a:spcBef>
                <a:spcPts val="600"/>
              </a:spcBef>
              <a:buFont typeface="Arial" panose="020B0604020202020204" pitchFamily="34" charset="0"/>
              <a:buChar char="•"/>
              <a:defRPr sz="1600"/>
            </a:lvl3pPr>
            <a:lvl4pPr marL="429768" indent="-219456">
              <a:lnSpc>
                <a:spcPct val="100000"/>
              </a:lnSpc>
              <a:spcBef>
                <a:spcPts val="600"/>
              </a:spcBef>
              <a:buFont typeface="Arial" panose="020B0604020202020204" pitchFamily="34" charset="0"/>
              <a:buChar char="•"/>
              <a:defRPr sz="1400"/>
            </a:lvl4pPr>
            <a:lvl5pPr marL="649224" indent="-219456">
              <a:lnSpc>
                <a:spcPct val="100000"/>
              </a:lnSpc>
              <a:spcBef>
                <a:spcPts val="600"/>
              </a:spcBef>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1"/>
            <a:r>
              <a:rPr lang="en-GB" sz="800" dirty="0"/>
              <a:t>Getinge is a global provider of innovative solutions for operating rooms, intensive care units, sterilization departments and for life science companies and institutions. </a:t>
            </a:r>
            <a:br>
              <a:rPr lang="en-GB" sz="800" dirty="0"/>
            </a:br>
            <a:r>
              <a:rPr lang="en-GB" sz="800" dirty="0"/>
              <a:t>Based on our </a:t>
            </a:r>
            <a:r>
              <a:rPr lang="en-GB" sz="800" dirty="0" err="1"/>
              <a:t>firsthand</a:t>
            </a:r>
            <a:r>
              <a:rPr lang="en-GB" sz="800" dirty="0"/>
              <a:t> experience and close partnerships with clinical experts, healthcare professionals and medtech specialists, we are improving everyday life.</a:t>
            </a:r>
            <a:endParaRPr lang="en-US" sz="800" dirty="0"/>
          </a:p>
        </p:txBody>
      </p:sp>
      <p:sp>
        <p:nvSpPr>
          <p:cNvPr id="9" name="TextBox 8">
            <a:extLst>
              <a:ext uri="{FF2B5EF4-FFF2-40B4-BE49-F238E27FC236}">
                <a16:creationId xmlns:a16="http://schemas.microsoft.com/office/drawing/2014/main" id="{64026762-CFFF-4427-BF4C-BC03E52B6445}"/>
              </a:ext>
            </a:extLst>
          </p:cNvPr>
          <p:cNvSpPr txBox="1"/>
          <p:nvPr userDrawn="1"/>
        </p:nvSpPr>
        <p:spPr bwMode="gray">
          <a:xfrm>
            <a:off x="695325" y="5154989"/>
            <a:ext cx="10801349" cy="295466"/>
          </a:xfrm>
          <a:prstGeom prst="rect">
            <a:avLst/>
          </a:prstGeom>
        </p:spPr>
        <p:txBody>
          <a:bodyPr vert="horz" lIns="0" tIns="0" rIns="0" bIns="0" rtlCol="0">
            <a:noAutofit/>
          </a:bodyPr>
          <a:lstStyle>
            <a:lvl1pPr lvl="0" indent="0">
              <a:lnSpc>
                <a:spcPct val="120000"/>
              </a:lnSpc>
              <a:spcBef>
                <a:spcPts val="600"/>
              </a:spcBef>
              <a:buFont typeface="Arial" panose="020B0604020202020204" pitchFamily="34" charset="0"/>
              <a:buNone/>
              <a:defRPr sz="1600" b="1">
                <a:solidFill>
                  <a:schemeClr val="bg1"/>
                </a:solidFill>
              </a:defRPr>
            </a:lvl1pPr>
            <a:lvl2pPr marL="0" indent="0">
              <a:lnSpc>
                <a:spcPct val="120000"/>
              </a:lnSpc>
              <a:spcBef>
                <a:spcPts val="600"/>
              </a:spcBef>
              <a:buFont typeface="Arial" panose="020B0604020202020204" pitchFamily="34" charset="0"/>
              <a:buNone/>
              <a:defRPr sz="1600"/>
            </a:lvl2pPr>
            <a:lvl3pPr marL="219456" indent="-219456">
              <a:lnSpc>
                <a:spcPct val="100000"/>
              </a:lnSpc>
              <a:spcBef>
                <a:spcPts val="600"/>
              </a:spcBef>
              <a:buFont typeface="Arial" panose="020B0604020202020204" pitchFamily="34" charset="0"/>
              <a:buChar char="•"/>
              <a:defRPr sz="1600"/>
            </a:lvl3pPr>
            <a:lvl4pPr marL="429768" indent="-219456">
              <a:lnSpc>
                <a:spcPct val="100000"/>
              </a:lnSpc>
              <a:spcBef>
                <a:spcPts val="600"/>
              </a:spcBef>
              <a:buFont typeface="Arial" panose="020B0604020202020204" pitchFamily="34" charset="0"/>
              <a:buChar char="•"/>
              <a:defRPr sz="1400"/>
            </a:lvl4pPr>
            <a:lvl5pPr marL="649224" indent="-219456">
              <a:lnSpc>
                <a:spcPct val="100000"/>
              </a:lnSpc>
              <a:spcBef>
                <a:spcPts val="600"/>
              </a:spcBef>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600" b="0" noProof="0" dirty="0">
                <a:solidFill>
                  <a:schemeClr val="tx2"/>
                </a:solidFill>
              </a:rPr>
              <a:t>www.getinge.com</a:t>
            </a:r>
          </a:p>
        </p:txBody>
      </p:sp>
      <p:sp>
        <p:nvSpPr>
          <p:cNvPr id="11" name="Text Placeholder 10">
            <a:extLst>
              <a:ext uri="{FF2B5EF4-FFF2-40B4-BE49-F238E27FC236}">
                <a16:creationId xmlns:a16="http://schemas.microsoft.com/office/drawing/2014/main" id="{0DA3D444-691B-4F12-8587-DEFCE5993EDE}"/>
              </a:ext>
            </a:extLst>
          </p:cNvPr>
          <p:cNvSpPr>
            <a:spLocks noGrp="1"/>
          </p:cNvSpPr>
          <p:nvPr>
            <p:ph type="body" sz="quarter" idx="13" hasCustomPrompt="1"/>
          </p:nvPr>
        </p:nvSpPr>
        <p:spPr>
          <a:xfrm>
            <a:off x="695325" y="3426989"/>
            <a:ext cx="6102423" cy="252000"/>
          </a:xfrm>
        </p:spPr>
        <p:txBody>
          <a:bodyPr anchor="ctr" anchorCtr="0"/>
          <a:lstStyle>
            <a:lvl1pPr marL="0" indent="0">
              <a:buFontTx/>
              <a:buNone/>
              <a:defRPr sz="14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Add text</a:t>
            </a:r>
          </a:p>
        </p:txBody>
      </p:sp>
      <p:sp>
        <p:nvSpPr>
          <p:cNvPr id="12" name="Text Placeholder 10">
            <a:extLst>
              <a:ext uri="{FF2B5EF4-FFF2-40B4-BE49-F238E27FC236}">
                <a16:creationId xmlns:a16="http://schemas.microsoft.com/office/drawing/2014/main" id="{9DDBE03D-8B58-4E76-B029-A3F635DA5450}"/>
              </a:ext>
            </a:extLst>
          </p:cNvPr>
          <p:cNvSpPr>
            <a:spLocks noGrp="1"/>
          </p:cNvSpPr>
          <p:nvPr>
            <p:ph type="body" sz="quarter" idx="14" hasCustomPrompt="1"/>
          </p:nvPr>
        </p:nvSpPr>
        <p:spPr>
          <a:xfrm>
            <a:off x="695325" y="3714068"/>
            <a:ext cx="6102423" cy="252000"/>
          </a:xfrm>
        </p:spPr>
        <p:txBody>
          <a:bodyPr lIns="0" anchor="ctr" anchorCtr="0"/>
          <a:lstStyle>
            <a:lvl1pPr marL="0" indent="0">
              <a:buFontTx/>
              <a:buNone/>
              <a:defRPr sz="14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Add text</a:t>
            </a:r>
          </a:p>
        </p:txBody>
      </p:sp>
      <p:sp>
        <p:nvSpPr>
          <p:cNvPr id="3" name="Date Placeholder 3">
            <a:extLst>
              <a:ext uri="{FF2B5EF4-FFF2-40B4-BE49-F238E27FC236}">
                <a16:creationId xmlns:a16="http://schemas.microsoft.com/office/drawing/2014/main" id="{8D8E7E78-BAE5-667A-68A5-FE68BFA3B60F}"/>
              </a:ext>
            </a:extLst>
          </p:cNvPr>
          <p:cNvSpPr>
            <a:spLocks noGrp="1"/>
          </p:cNvSpPr>
          <p:nvPr>
            <p:ph type="dt" sz="half" idx="2"/>
          </p:nvPr>
        </p:nvSpPr>
        <p:spPr>
          <a:xfrm>
            <a:off x="696000" y="6408000"/>
            <a:ext cx="8640000" cy="108000"/>
          </a:xfrm>
          <a:prstGeom prst="rect">
            <a:avLst/>
          </a:prstGeom>
        </p:spPr>
        <p:txBody>
          <a:bodyPr vert="horz" lIns="0" tIns="0" rIns="0" bIns="0" rtlCol="0" anchor="ctr"/>
          <a:lstStyle>
            <a:lvl1pPr algn="l">
              <a:defRPr sz="800">
                <a:solidFill>
                  <a:schemeClr val="tx1"/>
                </a:solidFill>
              </a:defRPr>
            </a:lvl1pPr>
          </a:lstStyle>
          <a:p>
            <a:fld id="{C7BFA269-57C5-42E6-91B0-556FE0D1DAE4}" type="datetime3">
              <a:rPr lang="en-US" smtClean="0"/>
              <a:t>1 April 2024</a:t>
            </a:fld>
            <a:endParaRPr lang="en-US"/>
          </a:p>
        </p:txBody>
      </p:sp>
      <p:sp>
        <p:nvSpPr>
          <p:cNvPr id="4" name="Footer Placeholder 4">
            <a:extLst>
              <a:ext uri="{FF2B5EF4-FFF2-40B4-BE49-F238E27FC236}">
                <a16:creationId xmlns:a16="http://schemas.microsoft.com/office/drawing/2014/main" id="{C68ED7FC-9D67-ABD9-C156-7C7B42AE2FE7}"/>
              </a:ext>
            </a:extLst>
          </p:cNvPr>
          <p:cNvSpPr>
            <a:spLocks noGrp="1"/>
          </p:cNvSpPr>
          <p:nvPr>
            <p:ph type="ftr" sz="quarter" idx="3"/>
          </p:nvPr>
        </p:nvSpPr>
        <p:spPr>
          <a:xfrm>
            <a:off x="696000" y="6409944"/>
            <a:ext cx="8640000" cy="108000"/>
          </a:xfrm>
          <a:prstGeom prst="rect">
            <a:avLst/>
          </a:prstGeom>
        </p:spPr>
        <p:txBody>
          <a:bodyPr vert="horz" lIns="0" tIns="0" rIns="0" bIns="0" rtlCol="0" anchor="ctr"/>
          <a:lstStyle>
            <a:lvl1pPr algn="l">
              <a:defRPr sz="800">
                <a:solidFill>
                  <a:schemeClr val="tx1"/>
                </a:solidFill>
              </a:defRPr>
            </a:lvl1pPr>
          </a:lstStyle>
          <a:p>
            <a:r>
              <a:rPr lang="en-US" dirty="0"/>
              <a:t>MCA00002890 Rev A</a:t>
            </a:r>
          </a:p>
        </p:txBody>
      </p:sp>
      <p:sp>
        <p:nvSpPr>
          <p:cNvPr id="5" name="Slide Number Placeholder 5">
            <a:extLst>
              <a:ext uri="{FF2B5EF4-FFF2-40B4-BE49-F238E27FC236}">
                <a16:creationId xmlns:a16="http://schemas.microsoft.com/office/drawing/2014/main" id="{BB2C540A-2BA4-850B-CDA7-5005727C710F}"/>
              </a:ext>
            </a:extLst>
          </p:cNvPr>
          <p:cNvSpPr>
            <a:spLocks noGrp="1"/>
          </p:cNvSpPr>
          <p:nvPr>
            <p:ph type="sldNum" sz="quarter" idx="4"/>
          </p:nvPr>
        </p:nvSpPr>
        <p:spPr>
          <a:xfrm>
            <a:off x="696000" y="6559200"/>
            <a:ext cx="8640000" cy="108000"/>
          </a:xfrm>
          <a:prstGeom prst="rect">
            <a:avLst/>
          </a:prstGeom>
        </p:spPr>
        <p:txBody>
          <a:bodyPr vert="horz" lIns="0" tIns="0" rIns="0" bIns="0" rtlCol="0" anchor="ctr"/>
          <a:lstStyle>
            <a:lvl1pPr algn="l">
              <a:defRPr sz="800">
                <a:solidFill>
                  <a:schemeClr val="tx1"/>
                </a:solidFill>
              </a:defRPr>
            </a:lvl1pPr>
          </a:lstStyle>
          <a:p>
            <a:r>
              <a:rPr lang="en-US"/>
              <a:t>Page </a:t>
            </a:r>
            <a:fld id="{C2FE92B8-3297-49BF-866E-FDAA607BBC0B}" type="slidenum">
              <a:rPr lang="en-US" smtClean="0"/>
              <a:pPr/>
              <a:t>‹#›</a:t>
            </a:fld>
            <a:endParaRPr lang="en-US"/>
          </a:p>
        </p:txBody>
      </p:sp>
    </p:spTree>
    <p:custDataLst>
      <p:tags r:id="rId1"/>
    </p:custDataLst>
    <p:extLst>
      <p:ext uri="{BB962C8B-B14F-4D97-AF65-F5344CB8AC3E}">
        <p14:creationId xmlns:p14="http://schemas.microsoft.com/office/powerpoint/2010/main" val="143700111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1.1 - Start Blue graphic">
    <p:bg>
      <p:bgPr>
        <a:solidFill>
          <a:schemeClr val="tx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8401C8C-A456-4261-8F93-853B0BD72734}"/>
              </a:ext>
            </a:extLst>
          </p:cNvPr>
          <p:cNvSpPr>
            <a:spLocks noGrp="1"/>
          </p:cNvSpPr>
          <p:nvPr>
            <p:ph type="dt" sz="half" idx="10"/>
          </p:nvPr>
        </p:nvSpPr>
        <p:spPr>
          <a:xfrm>
            <a:off x="696000" y="6408000"/>
            <a:ext cx="8640000" cy="108000"/>
          </a:xfrm>
          <a:prstGeom prst="rect">
            <a:avLst/>
          </a:prstGeom>
        </p:spPr>
        <p:txBody>
          <a:bodyPr/>
          <a:lstStyle>
            <a:lvl1pPr>
              <a:defRPr>
                <a:solidFill>
                  <a:schemeClr val="tx1">
                    <a:alpha val="0"/>
                  </a:schemeClr>
                </a:solidFill>
              </a:defRPr>
            </a:lvl1pPr>
          </a:lstStyle>
          <a:p>
            <a:fld id="{0B8F2517-8E12-4B2F-8FC0-8F92CED7F8EE}" type="datetime3">
              <a:rPr lang="en-US" smtClean="0"/>
              <a:t>1 April 2024</a:t>
            </a:fld>
            <a:endParaRPr lang="en-US"/>
          </a:p>
        </p:txBody>
      </p:sp>
      <p:sp>
        <p:nvSpPr>
          <p:cNvPr id="5" name="Footer Placeholder 4">
            <a:extLst>
              <a:ext uri="{FF2B5EF4-FFF2-40B4-BE49-F238E27FC236}">
                <a16:creationId xmlns:a16="http://schemas.microsoft.com/office/drawing/2014/main" id="{56B4AC11-F6C7-41FD-8DB6-8205E287EB98}"/>
              </a:ext>
            </a:extLst>
          </p:cNvPr>
          <p:cNvSpPr>
            <a:spLocks noGrp="1"/>
          </p:cNvSpPr>
          <p:nvPr>
            <p:ph type="ftr" sz="quarter" idx="11"/>
          </p:nvPr>
        </p:nvSpPr>
        <p:spPr>
          <a:xfrm>
            <a:off x="696000" y="6256800"/>
            <a:ext cx="8640000" cy="108000"/>
          </a:xfrm>
          <a:prstGeom prst="rect">
            <a:avLst/>
          </a:prstGeom>
        </p:spPr>
        <p:txBody>
          <a:bodyPr/>
          <a:lstStyle>
            <a:lvl1pPr>
              <a:defRPr>
                <a:solidFill>
                  <a:schemeClr val="tx1">
                    <a:alpha val="0"/>
                  </a:schemeClr>
                </a:solidFill>
              </a:defRPr>
            </a:lvl1pPr>
          </a:lstStyle>
          <a:p>
            <a:r>
              <a:rPr lang="en-US" dirty="0"/>
              <a:t>MCA00002890 Rev A</a:t>
            </a:r>
          </a:p>
        </p:txBody>
      </p:sp>
      <p:sp>
        <p:nvSpPr>
          <p:cNvPr id="6" name="Slide Number Placeholder 5">
            <a:extLst>
              <a:ext uri="{FF2B5EF4-FFF2-40B4-BE49-F238E27FC236}">
                <a16:creationId xmlns:a16="http://schemas.microsoft.com/office/drawing/2014/main" id="{04C4F16F-87BC-44C0-9939-A638785C353B}"/>
              </a:ext>
            </a:extLst>
          </p:cNvPr>
          <p:cNvSpPr>
            <a:spLocks noGrp="1"/>
          </p:cNvSpPr>
          <p:nvPr>
            <p:ph type="sldNum" sz="quarter" idx="12"/>
          </p:nvPr>
        </p:nvSpPr>
        <p:spPr>
          <a:xfrm>
            <a:off x="696000" y="6559200"/>
            <a:ext cx="8640000" cy="108000"/>
          </a:xfrm>
          <a:prstGeom prst="rect">
            <a:avLst/>
          </a:prstGeom>
        </p:spPr>
        <p:txBody>
          <a:bodyPr/>
          <a:lstStyle>
            <a:lvl1pPr>
              <a:defRPr>
                <a:solidFill>
                  <a:schemeClr val="tx1">
                    <a:alpha val="0"/>
                  </a:schemeClr>
                </a:solidFill>
              </a:defRPr>
            </a:lvl1pPr>
          </a:lstStyle>
          <a:p>
            <a:fld id="{C2FE92B8-3297-49BF-866E-FDAA607BBC0B}" type="slidenum">
              <a:rPr lang="en-US" smtClean="0"/>
              <a:pPr/>
              <a:t>‹#›</a:t>
            </a:fld>
            <a:endParaRPr lang="en-US"/>
          </a:p>
        </p:txBody>
      </p:sp>
      <p:pic>
        <p:nvPicPr>
          <p:cNvPr id="9" name="Picture 8" descr="A picture containing chart&#10;&#10;Description automatically generated">
            <a:extLst>
              <a:ext uri="{FF2B5EF4-FFF2-40B4-BE49-F238E27FC236}">
                <a16:creationId xmlns:a16="http://schemas.microsoft.com/office/drawing/2014/main" id="{94CCA856-6CEE-4A59-8F1B-F51CCE2620D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5039D8B-108B-488D-A0EE-320936379B64}"/>
              </a:ext>
            </a:extLst>
          </p:cNvPr>
          <p:cNvSpPr>
            <a:spLocks noGrp="1"/>
          </p:cNvSpPr>
          <p:nvPr>
            <p:ph type="ctrTitle" hasCustomPrompt="1"/>
          </p:nvPr>
        </p:nvSpPr>
        <p:spPr>
          <a:xfrm>
            <a:off x="696000" y="403200"/>
            <a:ext cx="6480000" cy="2660400"/>
          </a:xfrm>
        </p:spPr>
        <p:txBody>
          <a:bodyPr wrap="square" anchor="b">
            <a:noAutofit/>
          </a:bodyPr>
          <a:lstStyle>
            <a:lvl1pPr algn="l">
              <a:defRPr sz="4000">
                <a:solidFill>
                  <a:schemeClr val="bg1"/>
                </a:solidFill>
              </a:defRPr>
            </a:lvl1pPr>
          </a:lstStyle>
          <a:p>
            <a:r>
              <a:rPr lang="en-US" sz="4000"/>
              <a:t>Heading on maximum three lines</a:t>
            </a:r>
            <a:endParaRPr lang="en-US"/>
          </a:p>
        </p:txBody>
      </p:sp>
      <p:sp>
        <p:nvSpPr>
          <p:cNvPr id="3" name="Subtitle 2">
            <a:extLst>
              <a:ext uri="{FF2B5EF4-FFF2-40B4-BE49-F238E27FC236}">
                <a16:creationId xmlns:a16="http://schemas.microsoft.com/office/drawing/2014/main" id="{4F858067-B0BC-4C02-B878-122959920EFD}"/>
              </a:ext>
            </a:extLst>
          </p:cNvPr>
          <p:cNvSpPr>
            <a:spLocks noGrp="1"/>
          </p:cNvSpPr>
          <p:nvPr>
            <p:ph type="subTitle" idx="1" hasCustomPrompt="1"/>
          </p:nvPr>
        </p:nvSpPr>
        <p:spPr>
          <a:xfrm>
            <a:off x="696000" y="3571200"/>
            <a:ext cx="6480000" cy="360000"/>
          </a:xfrm>
        </p:spPr>
        <p:txBody>
          <a:bodyPr wrap="none" anchor="b" anchorCtr="0">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Sub-heading on maximum one line</a:t>
            </a:r>
          </a:p>
        </p:txBody>
      </p:sp>
      <p:pic>
        <p:nvPicPr>
          <p:cNvPr id="7" name="Graphic 6">
            <a:extLst>
              <a:ext uri="{FF2B5EF4-FFF2-40B4-BE49-F238E27FC236}">
                <a16:creationId xmlns:a16="http://schemas.microsoft.com/office/drawing/2014/main" id="{9F16BB6D-5681-456C-BC11-9AC5ACA81652}"/>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260400" y="5943600"/>
            <a:ext cx="2235600" cy="331200"/>
          </a:xfrm>
          <a:prstGeom prst="rect">
            <a:avLst/>
          </a:prstGeom>
        </p:spPr>
      </p:pic>
      <p:sp>
        <p:nvSpPr>
          <p:cNvPr id="10" name="Text Placeholder 9">
            <a:extLst>
              <a:ext uri="{FF2B5EF4-FFF2-40B4-BE49-F238E27FC236}">
                <a16:creationId xmlns:a16="http://schemas.microsoft.com/office/drawing/2014/main" id="{5014ACE7-49BA-4376-B144-36FF3D3CCFBD}"/>
              </a:ext>
            </a:extLst>
          </p:cNvPr>
          <p:cNvSpPr>
            <a:spLocks noGrp="1"/>
          </p:cNvSpPr>
          <p:nvPr>
            <p:ph type="body" sz="quarter" idx="13" hasCustomPrompt="1"/>
          </p:nvPr>
        </p:nvSpPr>
        <p:spPr>
          <a:xfrm>
            <a:off x="695325" y="3934800"/>
            <a:ext cx="6480175" cy="230400"/>
          </a:xfrm>
        </p:spPr>
        <p:txBody>
          <a:bodyPr anchor="ctr" anchorCtr="0">
            <a:normAutofit/>
          </a:bodyPr>
          <a:lstStyle>
            <a:lvl1pPr marL="0" indent="0">
              <a:buFontTx/>
              <a:buNone/>
              <a:defRPr sz="1200">
                <a:solidFill>
                  <a:schemeClr val="bg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Name and date</a:t>
            </a:r>
          </a:p>
        </p:txBody>
      </p:sp>
    </p:spTree>
    <p:custDataLst>
      <p:tags r:id="rId1"/>
    </p:custDataLst>
    <p:extLst>
      <p:ext uri="{BB962C8B-B14F-4D97-AF65-F5344CB8AC3E}">
        <p14:creationId xmlns:p14="http://schemas.microsoft.com/office/powerpoint/2010/main" val="330887606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1.2 Start - Blue bg with picture">
    <p:bg>
      <p:bgPr>
        <a:solidFill>
          <a:schemeClr val="tx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8401C8C-A456-4261-8F93-853B0BD72734}"/>
              </a:ext>
            </a:extLst>
          </p:cNvPr>
          <p:cNvSpPr>
            <a:spLocks noGrp="1"/>
          </p:cNvSpPr>
          <p:nvPr>
            <p:ph type="dt" sz="half" idx="10"/>
          </p:nvPr>
        </p:nvSpPr>
        <p:spPr>
          <a:xfrm>
            <a:off x="696000" y="6408000"/>
            <a:ext cx="8640000" cy="108000"/>
          </a:xfrm>
          <a:prstGeom prst="rect">
            <a:avLst/>
          </a:prstGeom>
        </p:spPr>
        <p:txBody>
          <a:bodyPr/>
          <a:lstStyle>
            <a:lvl1pPr>
              <a:defRPr>
                <a:solidFill>
                  <a:schemeClr val="tx1">
                    <a:alpha val="0"/>
                  </a:schemeClr>
                </a:solidFill>
              </a:defRPr>
            </a:lvl1pPr>
          </a:lstStyle>
          <a:p>
            <a:fld id="{3D4DACD3-DE73-41C3-9E51-AE3E13D4D80C}" type="datetime3">
              <a:rPr lang="en-US" smtClean="0"/>
              <a:t>1 April 2024</a:t>
            </a:fld>
            <a:endParaRPr lang="en-US"/>
          </a:p>
        </p:txBody>
      </p:sp>
      <p:sp>
        <p:nvSpPr>
          <p:cNvPr id="5" name="Footer Placeholder 4">
            <a:extLst>
              <a:ext uri="{FF2B5EF4-FFF2-40B4-BE49-F238E27FC236}">
                <a16:creationId xmlns:a16="http://schemas.microsoft.com/office/drawing/2014/main" id="{56B4AC11-F6C7-41FD-8DB6-8205E287EB98}"/>
              </a:ext>
            </a:extLst>
          </p:cNvPr>
          <p:cNvSpPr>
            <a:spLocks noGrp="1"/>
          </p:cNvSpPr>
          <p:nvPr>
            <p:ph type="ftr" sz="quarter" idx="11"/>
          </p:nvPr>
        </p:nvSpPr>
        <p:spPr>
          <a:xfrm>
            <a:off x="696000" y="6256800"/>
            <a:ext cx="8640000" cy="108000"/>
          </a:xfrm>
          <a:prstGeom prst="rect">
            <a:avLst/>
          </a:prstGeom>
        </p:spPr>
        <p:txBody>
          <a:bodyPr/>
          <a:lstStyle>
            <a:lvl1pPr>
              <a:defRPr>
                <a:solidFill>
                  <a:schemeClr val="tx1">
                    <a:alpha val="0"/>
                  </a:schemeClr>
                </a:solidFill>
              </a:defRPr>
            </a:lvl1pPr>
          </a:lstStyle>
          <a:p>
            <a:r>
              <a:rPr lang="en-US" dirty="0"/>
              <a:t>MCA00002890 Rev A</a:t>
            </a:r>
          </a:p>
        </p:txBody>
      </p:sp>
      <p:sp>
        <p:nvSpPr>
          <p:cNvPr id="6" name="Slide Number Placeholder 5">
            <a:extLst>
              <a:ext uri="{FF2B5EF4-FFF2-40B4-BE49-F238E27FC236}">
                <a16:creationId xmlns:a16="http://schemas.microsoft.com/office/drawing/2014/main" id="{04C4F16F-87BC-44C0-9939-A638785C353B}"/>
              </a:ext>
            </a:extLst>
          </p:cNvPr>
          <p:cNvSpPr>
            <a:spLocks noGrp="1"/>
          </p:cNvSpPr>
          <p:nvPr>
            <p:ph type="sldNum" sz="quarter" idx="12"/>
          </p:nvPr>
        </p:nvSpPr>
        <p:spPr>
          <a:xfrm>
            <a:off x="696000" y="6559200"/>
            <a:ext cx="8640000" cy="108000"/>
          </a:xfrm>
          <a:prstGeom prst="rect">
            <a:avLst/>
          </a:prstGeom>
        </p:spPr>
        <p:txBody>
          <a:bodyPr/>
          <a:lstStyle>
            <a:lvl1pPr>
              <a:defRPr>
                <a:solidFill>
                  <a:schemeClr val="tx1">
                    <a:alpha val="0"/>
                  </a:schemeClr>
                </a:solidFill>
              </a:defRPr>
            </a:lvl1pPr>
          </a:lstStyle>
          <a:p>
            <a:fld id="{C2FE92B8-3297-49BF-866E-FDAA607BBC0B}" type="slidenum">
              <a:rPr lang="en-US" smtClean="0"/>
              <a:pPr/>
              <a:t>‹#›</a:t>
            </a:fld>
            <a:endParaRPr lang="en-US"/>
          </a:p>
        </p:txBody>
      </p:sp>
      <p:sp>
        <p:nvSpPr>
          <p:cNvPr id="12" name="Rectangle 11">
            <a:extLst>
              <a:ext uri="{FF2B5EF4-FFF2-40B4-BE49-F238E27FC236}">
                <a16:creationId xmlns:a16="http://schemas.microsoft.com/office/drawing/2014/main" id="{D52F0A5F-8E9E-4EEE-8D9A-AC96E5B41395}"/>
              </a:ext>
            </a:extLst>
          </p:cNvPr>
          <p:cNvSpPr>
            <a:spLocks/>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4F858067-B0BC-4C02-B878-122959920EFD}"/>
              </a:ext>
            </a:extLst>
          </p:cNvPr>
          <p:cNvSpPr>
            <a:spLocks noGrp="1"/>
          </p:cNvSpPr>
          <p:nvPr>
            <p:ph type="subTitle" idx="1" hasCustomPrompt="1"/>
          </p:nvPr>
        </p:nvSpPr>
        <p:spPr>
          <a:xfrm>
            <a:off x="6602400" y="3575136"/>
            <a:ext cx="4896000" cy="360000"/>
          </a:xfrm>
        </p:spPr>
        <p:txBody>
          <a:bodyPr wrap="none" anchor="b" anchorCtr="0">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Sub-heading on maximum one line</a:t>
            </a:r>
          </a:p>
        </p:txBody>
      </p:sp>
      <p:pic>
        <p:nvPicPr>
          <p:cNvPr id="7" name="Graphic 6">
            <a:extLst>
              <a:ext uri="{FF2B5EF4-FFF2-40B4-BE49-F238E27FC236}">
                <a16:creationId xmlns:a16="http://schemas.microsoft.com/office/drawing/2014/main" id="{9F16BB6D-5681-456C-BC11-9AC5ACA81652}"/>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260400" y="5943600"/>
            <a:ext cx="2235600" cy="331200"/>
          </a:xfrm>
          <a:prstGeom prst="rect">
            <a:avLst/>
          </a:prstGeom>
        </p:spPr>
      </p:pic>
      <p:sp>
        <p:nvSpPr>
          <p:cNvPr id="10" name="Text Placeholder 9">
            <a:extLst>
              <a:ext uri="{FF2B5EF4-FFF2-40B4-BE49-F238E27FC236}">
                <a16:creationId xmlns:a16="http://schemas.microsoft.com/office/drawing/2014/main" id="{5014ACE7-49BA-4376-B144-36FF3D3CCFBD}"/>
              </a:ext>
            </a:extLst>
          </p:cNvPr>
          <p:cNvSpPr>
            <a:spLocks noGrp="1"/>
          </p:cNvSpPr>
          <p:nvPr>
            <p:ph type="body" sz="quarter" idx="13" hasCustomPrompt="1"/>
          </p:nvPr>
        </p:nvSpPr>
        <p:spPr>
          <a:xfrm>
            <a:off x="6602400" y="3934800"/>
            <a:ext cx="4896000" cy="230400"/>
          </a:xfrm>
        </p:spPr>
        <p:txBody>
          <a:bodyPr anchor="ctr" anchorCtr="0">
            <a:normAutofit/>
          </a:bodyPr>
          <a:lstStyle>
            <a:lvl1pPr marL="0" indent="0">
              <a:buFontTx/>
              <a:buNone/>
              <a:defRPr sz="1200">
                <a:solidFill>
                  <a:schemeClr val="bg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Name and date</a:t>
            </a:r>
          </a:p>
        </p:txBody>
      </p:sp>
      <p:sp>
        <p:nvSpPr>
          <p:cNvPr id="11" name="Text Placeholder 10">
            <a:extLst>
              <a:ext uri="{FF2B5EF4-FFF2-40B4-BE49-F238E27FC236}">
                <a16:creationId xmlns:a16="http://schemas.microsoft.com/office/drawing/2014/main" id="{4B6ECD5C-20DB-4B4B-BE32-A3A946DB847B}"/>
              </a:ext>
            </a:extLst>
          </p:cNvPr>
          <p:cNvSpPr>
            <a:spLocks noGrp="1"/>
          </p:cNvSpPr>
          <p:nvPr>
            <p:ph type="body" sz="quarter" idx="14" hasCustomPrompt="1"/>
          </p:nvPr>
        </p:nvSpPr>
        <p:spPr>
          <a:xfrm>
            <a:off x="6602400" y="403200"/>
            <a:ext cx="4896000" cy="2660400"/>
          </a:xfrm>
        </p:spPr>
        <p:txBody>
          <a:bodyPr anchor="b" anchorCtr="0"/>
          <a:lstStyle>
            <a:lvl1pPr marL="0" indent="0">
              <a:lnSpc>
                <a:spcPct val="90000"/>
              </a:lnSpc>
              <a:spcBef>
                <a:spcPts val="0"/>
              </a:spcBef>
              <a:buFontTx/>
              <a:buNone/>
              <a:defRPr sz="3200" b="1">
                <a:solidFill>
                  <a:schemeClr val="bg1"/>
                </a:solidFill>
                <a:latin typeface="+mj-lt"/>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Heading on maximum three lines</a:t>
            </a:r>
          </a:p>
        </p:txBody>
      </p:sp>
      <p:sp>
        <p:nvSpPr>
          <p:cNvPr id="16" name="Picture Placeholder 15">
            <a:extLst>
              <a:ext uri="{FF2B5EF4-FFF2-40B4-BE49-F238E27FC236}">
                <a16:creationId xmlns:a16="http://schemas.microsoft.com/office/drawing/2014/main" id="{A37682AD-C06A-470B-8A6E-10E5CE94D41B}"/>
              </a:ext>
            </a:extLst>
          </p:cNvPr>
          <p:cNvSpPr>
            <a:spLocks noGrp="1"/>
          </p:cNvSpPr>
          <p:nvPr>
            <p:ph type="pic" sz="quarter" idx="15"/>
          </p:nvPr>
        </p:nvSpPr>
        <p:spPr>
          <a:xfrm>
            <a:off x="0" y="0"/>
            <a:ext cx="5871765" cy="6858000"/>
          </a:xfrm>
          <a:custGeom>
            <a:avLst/>
            <a:gdLst>
              <a:gd name="connsiteX0" fmla="*/ 0 w 5871765"/>
              <a:gd name="connsiteY0" fmla="*/ 0 h 6858000"/>
              <a:gd name="connsiteX1" fmla="*/ 5871765 w 5871765"/>
              <a:gd name="connsiteY1" fmla="*/ 0 h 6858000"/>
              <a:gd name="connsiteX2" fmla="*/ 5871765 w 5871765"/>
              <a:gd name="connsiteY2" fmla="*/ 689205 h 6858000"/>
              <a:gd name="connsiteX3" fmla="*/ 5871765 w 5871765"/>
              <a:gd name="connsiteY3" fmla="*/ 696685 h 6858000"/>
              <a:gd name="connsiteX4" fmla="*/ 5868433 w 5871765"/>
              <a:gd name="connsiteY4" fmla="*/ 2034640 h 6858000"/>
              <a:gd name="connsiteX5" fmla="*/ 5863022 w 5871765"/>
              <a:gd name="connsiteY5" fmla="*/ 2695096 h 6858000"/>
              <a:gd name="connsiteX6" fmla="*/ 3558513 w 5871765"/>
              <a:gd name="connsiteY6" fmla="*/ 6784859 h 6858000"/>
              <a:gd name="connsiteX7" fmla="*/ 3431188 w 5871765"/>
              <a:gd name="connsiteY7" fmla="*/ 6858000 h 6858000"/>
              <a:gd name="connsiteX8" fmla="*/ 0 w 5871765"/>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71765" h="6858000">
                <a:moveTo>
                  <a:pt x="0" y="0"/>
                </a:moveTo>
                <a:lnTo>
                  <a:pt x="5871765" y="0"/>
                </a:lnTo>
                <a:lnTo>
                  <a:pt x="5871765" y="689205"/>
                </a:lnTo>
                <a:cubicBezTo>
                  <a:pt x="5871765" y="691697"/>
                  <a:pt x="5871765" y="694188"/>
                  <a:pt x="5871765" y="696685"/>
                </a:cubicBezTo>
                <a:lnTo>
                  <a:pt x="5868433" y="2034640"/>
                </a:lnTo>
                <a:lnTo>
                  <a:pt x="5863022" y="2695096"/>
                </a:lnTo>
                <a:cubicBezTo>
                  <a:pt x="5863022" y="4428521"/>
                  <a:pt x="4939986" y="5946249"/>
                  <a:pt x="3558513" y="6784859"/>
                </a:cubicBezTo>
                <a:lnTo>
                  <a:pt x="3431188" y="6858000"/>
                </a:lnTo>
                <a:lnTo>
                  <a:pt x="0" y="6858000"/>
                </a:lnTo>
                <a:close/>
              </a:path>
            </a:pathLst>
          </a:custGeom>
          <a:solidFill>
            <a:schemeClr val="bg1"/>
          </a:solidFill>
        </p:spPr>
        <p:txBody>
          <a:bodyPr wrap="square" tIns="576000" anchor="ctr" anchorCtr="0">
            <a:noAutofit/>
          </a:bodyPr>
          <a:lstStyle>
            <a:lvl1pPr marL="0" indent="0" algn="ctr">
              <a:buFontTx/>
              <a:buNone/>
              <a:defRPr sz="1200">
                <a:solidFill>
                  <a:schemeClr val="bg1"/>
                </a:solidFill>
              </a:defRPr>
            </a:lvl1pPr>
          </a:lstStyle>
          <a:p>
            <a:r>
              <a:rPr lang="en-US"/>
              <a:t>Click icon to add picture</a:t>
            </a:r>
          </a:p>
        </p:txBody>
      </p:sp>
    </p:spTree>
    <p:custDataLst>
      <p:tags r:id="rId1"/>
    </p:custDataLst>
    <p:extLst>
      <p:ext uri="{BB962C8B-B14F-4D97-AF65-F5344CB8AC3E}">
        <p14:creationId xmlns:p14="http://schemas.microsoft.com/office/powerpoint/2010/main" val="120154951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1.3 Start - White bg with picture">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8401C8C-A456-4261-8F93-853B0BD72734}"/>
              </a:ext>
            </a:extLst>
          </p:cNvPr>
          <p:cNvSpPr>
            <a:spLocks noGrp="1"/>
          </p:cNvSpPr>
          <p:nvPr>
            <p:ph type="dt" sz="half" idx="10"/>
          </p:nvPr>
        </p:nvSpPr>
        <p:spPr>
          <a:xfrm>
            <a:off x="696000" y="6408000"/>
            <a:ext cx="8640000" cy="108000"/>
          </a:xfrm>
          <a:prstGeom prst="rect">
            <a:avLst/>
          </a:prstGeom>
        </p:spPr>
        <p:txBody>
          <a:bodyPr/>
          <a:lstStyle>
            <a:lvl1pPr>
              <a:defRPr>
                <a:solidFill>
                  <a:schemeClr val="tx1">
                    <a:alpha val="0"/>
                  </a:schemeClr>
                </a:solidFill>
              </a:defRPr>
            </a:lvl1pPr>
          </a:lstStyle>
          <a:p>
            <a:fld id="{AA292766-FDED-4F85-A07E-0E5F8F740ED7}" type="datetime3">
              <a:rPr lang="en-US" smtClean="0"/>
              <a:t>1 April 2024</a:t>
            </a:fld>
            <a:endParaRPr lang="en-US"/>
          </a:p>
        </p:txBody>
      </p:sp>
      <p:sp>
        <p:nvSpPr>
          <p:cNvPr id="5" name="Footer Placeholder 4">
            <a:extLst>
              <a:ext uri="{FF2B5EF4-FFF2-40B4-BE49-F238E27FC236}">
                <a16:creationId xmlns:a16="http://schemas.microsoft.com/office/drawing/2014/main" id="{56B4AC11-F6C7-41FD-8DB6-8205E287EB98}"/>
              </a:ext>
            </a:extLst>
          </p:cNvPr>
          <p:cNvSpPr>
            <a:spLocks noGrp="1"/>
          </p:cNvSpPr>
          <p:nvPr>
            <p:ph type="ftr" sz="quarter" idx="11"/>
          </p:nvPr>
        </p:nvSpPr>
        <p:spPr>
          <a:xfrm>
            <a:off x="696000" y="6256800"/>
            <a:ext cx="8640000" cy="108000"/>
          </a:xfrm>
          <a:prstGeom prst="rect">
            <a:avLst/>
          </a:prstGeom>
        </p:spPr>
        <p:txBody>
          <a:bodyPr/>
          <a:lstStyle>
            <a:lvl1pPr>
              <a:defRPr>
                <a:solidFill>
                  <a:schemeClr val="tx1">
                    <a:alpha val="0"/>
                  </a:schemeClr>
                </a:solidFill>
              </a:defRPr>
            </a:lvl1pPr>
          </a:lstStyle>
          <a:p>
            <a:r>
              <a:rPr lang="en-US" dirty="0"/>
              <a:t>MCA00002890 Rev A</a:t>
            </a:r>
          </a:p>
        </p:txBody>
      </p:sp>
      <p:sp>
        <p:nvSpPr>
          <p:cNvPr id="6" name="Slide Number Placeholder 5">
            <a:extLst>
              <a:ext uri="{FF2B5EF4-FFF2-40B4-BE49-F238E27FC236}">
                <a16:creationId xmlns:a16="http://schemas.microsoft.com/office/drawing/2014/main" id="{04C4F16F-87BC-44C0-9939-A638785C353B}"/>
              </a:ext>
            </a:extLst>
          </p:cNvPr>
          <p:cNvSpPr>
            <a:spLocks noGrp="1"/>
          </p:cNvSpPr>
          <p:nvPr>
            <p:ph type="sldNum" sz="quarter" idx="12"/>
          </p:nvPr>
        </p:nvSpPr>
        <p:spPr>
          <a:xfrm>
            <a:off x="696000" y="6559200"/>
            <a:ext cx="8640000" cy="108000"/>
          </a:xfrm>
          <a:prstGeom prst="rect">
            <a:avLst/>
          </a:prstGeom>
        </p:spPr>
        <p:txBody>
          <a:bodyPr/>
          <a:lstStyle>
            <a:lvl1pPr>
              <a:defRPr>
                <a:solidFill>
                  <a:schemeClr val="tx1">
                    <a:alpha val="0"/>
                  </a:schemeClr>
                </a:solidFill>
              </a:defRPr>
            </a:lvl1pPr>
          </a:lstStyle>
          <a:p>
            <a:fld id="{C2FE92B8-3297-49BF-866E-FDAA607BBC0B}" type="slidenum">
              <a:rPr lang="en-US" smtClean="0"/>
              <a:pPr/>
              <a:t>‹#›</a:t>
            </a:fld>
            <a:endParaRPr lang="en-US"/>
          </a:p>
        </p:txBody>
      </p:sp>
      <p:sp>
        <p:nvSpPr>
          <p:cNvPr id="14" name="Rectangle 13">
            <a:extLst>
              <a:ext uri="{FF2B5EF4-FFF2-40B4-BE49-F238E27FC236}">
                <a16:creationId xmlns:a16="http://schemas.microsoft.com/office/drawing/2014/main" id="{8D727EF7-D044-4C87-8FDE-8D738300984B}"/>
              </a:ext>
            </a:extLst>
          </p:cNvPr>
          <p:cNvSpPr>
            <a:spLocks/>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4F858067-B0BC-4C02-B878-122959920EFD}"/>
              </a:ext>
            </a:extLst>
          </p:cNvPr>
          <p:cNvSpPr>
            <a:spLocks noGrp="1"/>
          </p:cNvSpPr>
          <p:nvPr>
            <p:ph type="subTitle" idx="1" hasCustomPrompt="1"/>
          </p:nvPr>
        </p:nvSpPr>
        <p:spPr>
          <a:xfrm>
            <a:off x="6602400" y="3575136"/>
            <a:ext cx="4896000" cy="360000"/>
          </a:xfrm>
        </p:spPr>
        <p:txBody>
          <a:bodyPr wrap="none" anchor="b" anchorCtr="0">
            <a:no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Sub-heading on maximum one line</a:t>
            </a:r>
          </a:p>
        </p:txBody>
      </p:sp>
      <p:sp>
        <p:nvSpPr>
          <p:cNvPr id="10" name="Text Placeholder 9">
            <a:extLst>
              <a:ext uri="{FF2B5EF4-FFF2-40B4-BE49-F238E27FC236}">
                <a16:creationId xmlns:a16="http://schemas.microsoft.com/office/drawing/2014/main" id="{5014ACE7-49BA-4376-B144-36FF3D3CCFBD}"/>
              </a:ext>
            </a:extLst>
          </p:cNvPr>
          <p:cNvSpPr>
            <a:spLocks noGrp="1"/>
          </p:cNvSpPr>
          <p:nvPr>
            <p:ph type="body" sz="quarter" idx="13" hasCustomPrompt="1"/>
          </p:nvPr>
        </p:nvSpPr>
        <p:spPr>
          <a:xfrm>
            <a:off x="6602400" y="3934800"/>
            <a:ext cx="4896000" cy="230400"/>
          </a:xfrm>
        </p:spPr>
        <p:txBody>
          <a:bodyPr anchor="ctr" anchorCtr="0">
            <a:normAutofit/>
          </a:bodyPr>
          <a:lstStyle>
            <a:lvl1pPr marL="0" indent="0">
              <a:buFontTx/>
              <a:buNone/>
              <a:defRPr sz="1200">
                <a:solidFill>
                  <a:schemeClr val="tx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Name and date</a:t>
            </a:r>
          </a:p>
        </p:txBody>
      </p:sp>
      <p:sp>
        <p:nvSpPr>
          <p:cNvPr id="11" name="Text Placeholder 10">
            <a:extLst>
              <a:ext uri="{FF2B5EF4-FFF2-40B4-BE49-F238E27FC236}">
                <a16:creationId xmlns:a16="http://schemas.microsoft.com/office/drawing/2014/main" id="{4B6ECD5C-20DB-4B4B-BE32-A3A946DB847B}"/>
              </a:ext>
            </a:extLst>
          </p:cNvPr>
          <p:cNvSpPr>
            <a:spLocks noGrp="1"/>
          </p:cNvSpPr>
          <p:nvPr>
            <p:ph type="body" sz="quarter" idx="14" hasCustomPrompt="1"/>
          </p:nvPr>
        </p:nvSpPr>
        <p:spPr>
          <a:xfrm>
            <a:off x="6602400" y="403200"/>
            <a:ext cx="4896000" cy="2660400"/>
          </a:xfrm>
        </p:spPr>
        <p:txBody>
          <a:bodyPr anchor="b" anchorCtr="0"/>
          <a:lstStyle>
            <a:lvl1pPr marL="0" indent="0">
              <a:lnSpc>
                <a:spcPct val="90000"/>
              </a:lnSpc>
              <a:spcBef>
                <a:spcPts val="0"/>
              </a:spcBef>
              <a:buFontTx/>
              <a:buNone/>
              <a:defRPr sz="3200" b="1">
                <a:solidFill>
                  <a:schemeClr val="tx2"/>
                </a:solidFill>
                <a:latin typeface="+mj-lt"/>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Heading on maximum three lines</a:t>
            </a:r>
          </a:p>
        </p:txBody>
      </p:sp>
      <p:pic>
        <p:nvPicPr>
          <p:cNvPr id="13" name="Graphic 12">
            <a:extLst>
              <a:ext uri="{FF2B5EF4-FFF2-40B4-BE49-F238E27FC236}">
                <a16:creationId xmlns:a16="http://schemas.microsoft.com/office/drawing/2014/main" id="{E27CA6F6-5421-4C17-A69F-75CE7EDA66E0}"/>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260400" y="5943600"/>
            <a:ext cx="2235600" cy="331200"/>
          </a:xfrm>
          <a:prstGeom prst="rect">
            <a:avLst/>
          </a:prstGeom>
        </p:spPr>
      </p:pic>
      <p:sp>
        <p:nvSpPr>
          <p:cNvPr id="15" name="Picture Placeholder 14">
            <a:extLst>
              <a:ext uri="{FF2B5EF4-FFF2-40B4-BE49-F238E27FC236}">
                <a16:creationId xmlns:a16="http://schemas.microsoft.com/office/drawing/2014/main" id="{5B5E551C-01A5-43C5-B77B-6CCA9F2C3540}"/>
              </a:ext>
            </a:extLst>
          </p:cNvPr>
          <p:cNvSpPr>
            <a:spLocks noGrp="1"/>
          </p:cNvSpPr>
          <p:nvPr>
            <p:ph type="pic" sz="quarter" idx="15"/>
          </p:nvPr>
        </p:nvSpPr>
        <p:spPr>
          <a:xfrm>
            <a:off x="0" y="0"/>
            <a:ext cx="8405813" cy="6858000"/>
          </a:xfrm>
          <a:custGeom>
            <a:avLst/>
            <a:gdLst>
              <a:gd name="connsiteX0" fmla="*/ 0 w 8405813"/>
              <a:gd name="connsiteY0" fmla="*/ 0 h 6858000"/>
              <a:gd name="connsiteX1" fmla="*/ 6760502 w 8405813"/>
              <a:gd name="connsiteY1" fmla="*/ 0 h 6858000"/>
              <a:gd name="connsiteX2" fmla="*/ 6760502 w 8405813"/>
              <a:gd name="connsiteY2" fmla="*/ 1 h 6858000"/>
              <a:gd name="connsiteX3" fmla="*/ 6759457 w 8405813"/>
              <a:gd name="connsiteY3" fmla="*/ 1 h 6858000"/>
              <a:gd name="connsiteX4" fmla="*/ 6742996 w 8405813"/>
              <a:gd name="connsiteY4" fmla="*/ 20330 h 6858000"/>
              <a:gd name="connsiteX5" fmla="*/ 6427502 w 8405813"/>
              <a:gd name="connsiteY5" fmla="*/ 495961 h 6858000"/>
              <a:gd name="connsiteX6" fmla="*/ 8077080 w 8405813"/>
              <a:gd name="connsiteY6" fmla="*/ 6653438 h 6858000"/>
              <a:gd name="connsiteX7" fmla="*/ 8405813 w 8405813"/>
              <a:gd name="connsiteY7" fmla="*/ 6847023 h 6858000"/>
              <a:gd name="connsiteX8" fmla="*/ 8405813 w 8405813"/>
              <a:gd name="connsiteY8" fmla="*/ 6858000 h 6858000"/>
              <a:gd name="connsiteX9" fmla="*/ 0 w 8405813"/>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5813" h="6858000">
                <a:moveTo>
                  <a:pt x="0" y="0"/>
                </a:moveTo>
                <a:lnTo>
                  <a:pt x="6760502" y="0"/>
                </a:lnTo>
                <a:lnTo>
                  <a:pt x="6760502" y="1"/>
                </a:lnTo>
                <a:lnTo>
                  <a:pt x="6759457" y="1"/>
                </a:lnTo>
                <a:lnTo>
                  <a:pt x="6742996" y="20330"/>
                </a:lnTo>
                <a:cubicBezTo>
                  <a:pt x="6628234" y="171582"/>
                  <a:pt x="6522803" y="330397"/>
                  <a:pt x="6427502" y="495961"/>
                </a:cubicBezTo>
                <a:cubicBezTo>
                  <a:pt x="5184060" y="2651811"/>
                  <a:pt x="5922987" y="5408696"/>
                  <a:pt x="8077080" y="6653438"/>
                </a:cubicBezTo>
                <a:lnTo>
                  <a:pt x="8405813" y="6847023"/>
                </a:lnTo>
                <a:lnTo>
                  <a:pt x="8405813" y="6858000"/>
                </a:lnTo>
                <a:lnTo>
                  <a:pt x="0" y="6858000"/>
                </a:lnTo>
                <a:close/>
              </a:path>
            </a:pathLst>
          </a:custGeom>
          <a:blipFill>
            <a:blip r:embed="rId5"/>
            <a:stretch>
              <a:fillRect/>
            </a:stretch>
          </a:blipFill>
        </p:spPr>
        <p:txBody>
          <a:bodyPr wrap="square" tIns="468000" anchor="ctr" anchorCtr="0">
            <a:noAutofit/>
          </a:bodyPr>
          <a:lstStyle>
            <a:lvl1pPr marL="0" indent="0" algn="ctr">
              <a:buFontTx/>
              <a:buNone/>
              <a:defRPr sz="1200">
                <a:solidFill>
                  <a:schemeClr val="bg1"/>
                </a:solidFill>
              </a:defRPr>
            </a:lvl1pPr>
          </a:lstStyle>
          <a:p>
            <a:r>
              <a:rPr lang="en-US"/>
              <a:t>Click icon to add picture</a:t>
            </a:r>
          </a:p>
        </p:txBody>
      </p:sp>
    </p:spTree>
    <p:custDataLst>
      <p:tags r:id="rId1"/>
    </p:custDataLst>
    <p:extLst>
      <p:ext uri="{BB962C8B-B14F-4D97-AF65-F5344CB8AC3E}">
        <p14:creationId xmlns:p14="http://schemas.microsoft.com/office/powerpoint/2010/main" val="40850918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3.1 Content - Heading and bullet text on white 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A9D44F6-0B03-47DC-850F-E97E645294FF}"/>
              </a:ext>
            </a:extLst>
          </p:cNvPr>
          <p:cNvSpPr>
            <a:spLocks noGrp="1"/>
          </p:cNvSpPr>
          <p:nvPr>
            <p:ph sz="quarter" idx="18"/>
          </p:nvPr>
        </p:nvSpPr>
        <p:spPr>
          <a:xfrm>
            <a:off x="696000" y="1773238"/>
            <a:ext cx="8640000" cy="4248150"/>
          </a:xfrm>
        </p:spPr>
        <p:txBody>
          <a:bodyPr/>
          <a:lstStyle>
            <a:lvl1pPr>
              <a:defRPr>
                <a:solidFill>
                  <a:schemeClr val="accent6">
                    <a:lumMod val="50000"/>
                  </a:schemeClr>
                </a:solidFill>
              </a:defRPr>
            </a:lvl1pPr>
            <a:lvl2pPr>
              <a:defRPr>
                <a:solidFill>
                  <a:schemeClr val="accent6">
                    <a:lumMod val="50000"/>
                  </a:schemeClr>
                </a:solidFill>
              </a:defRPr>
            </a:lvl2pPr>
            <a:lvl3pPr>
              <a:defRPr>
                <a:solidFill>
                  <a:schemeClr val="accent6">
                    <a:lumMod val="50000"/>
                  </a:schemeClr>
                </a:solidFill>
              </a:defRPr>
            </a:lvl3pPr>
          </a:lstStyle>
          <a:p>
            <a:pPr lvl="0"/>
            <a:r>
              <a:rPr lang="en-US"/>
              <a:t>Click to edit Master text styles</a:t>
            </a:r>
          </a:p>
          <a:p>
            <a:pPr lvl="1"/>
            <a:r>
              <a:rPr lang="en-US"/>
              <a:t>Second level</a:t>
            </a:r>
          </a:p>
          <a:p>
            <a:pPr lvl="2"/>
            <a:r>
              <a:rPr lang="en-US"/>
              <a:t>Third level</a:t>
            </a:r>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solidFill>
                  <a:schemeClr val="accent6">
                    <a:lumMod val="50000"/>
                  </a:schemeClr>
                </a:solidFill>
              </a:defRPr>
            </a:lvl1pPr>
          </a:lstStyle>
          <a:p>
            <a:r>
              <a:rPr lang="en-US"/>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p>
        </p:txBody>
      </p:sp>
      <p:sp>
        <p:nvSpPr>
          <p:cNvPr id="9" name="Date Placeholder 3">
            <a:extLst>
              <a:ext uri="{FF2B5EF4-FFF2-40B4-BE49-F238E27FC236}">
                <a16:creationId xmlns:a16="http://schemas.microsoft.com/office/drawing/2014/main" id="{969F59B0-7E03-4DB3-B087-56FD2A4646CE}"/>
              </a:ext>
            </a:extLst>
          </p:cNvPr>
          <p:cNvSpPr>
            <a:spLocks noGrp="1"/>
          </p:cNvSpPr>
          <p:nvPr>
            <p:ph type="dt" sz="half" idx="2"/>
          </p:nvPr>
        </p:nvSpPr>
        <p:spPr>
          <a:xfrm>
            <a:off x="696000" y="6408000"/>
            <a:ext cx="8640000" cy="108000"/>
          </a:xfrm>
          <a:prstGeom prst="rect">
            <a:avLst/>
          </a:prstGeom>
        </p:spPr>
        <p:txBody>
          <a:bodyPr vert="horz" lIns="0" tIns="0" rIns="0" bIns="0" rtlCol="0" anchor="ctr"/>
          <a:lstStyle>
            <a:lvl1pPr algn="l">
              <a:defRPr sz="800">
                <a:solidFill>
                  <a:schemeClr val="tx1"/>
                </a:solidFill>
              </a:defRPr>
            </a:lvl1pPr>
          </a:lstStyle>
          <a:p>
            <a:fld id="{A00EE079-4F6D-45FC-9F00-526A573D7DEF}" type="datetime3">
              <a:rPr lang="en-US" smtClean="0"/>
              <a:t>1 April 2024</a:t>
            </a:fld>
            <a:endParaRPr lang="en-US"/>
          </a:p>
        </p:txBody>
      </p:sp>
      <p:sp>
        <p:nvSpPr>
          <p:cNvPr id="10" name="Footer Placeholder 4">
            <a:extLst>
              <a:ext uri="{FF2B5EF4-FFF2-40B4-BE49-F238E27FC236}">
                <a16:creationId xmlns:a16="http://schemas.microsoft.com/office/drawing/2014/main" id="{67B22E79-D871-4A7A-8957-EF5F6ED18EE3}"/>
              </a:ext>
            </a:extLst>
          </p:cNvPr>
          <p:cNvSpPr>
            <a:spLocks noGrp="1"/>
          </p:cNvSpPr>
          <p:nvPr>
            <p:ph type="ftr" sz="quarter" idx="3"/>
          </p:nvPr>
        </p:nvSpPr>
        <p:spPr>
          <a:xfrm>
            <a:off x="696000" y="6256800"/>
            <a:ext cx="8640000" cy="108000"/>
          </a:xfrm>
          <a:prstGeom prst="rect">
            <a:avLst/>
          </a:prstGeom>
        </p:spPr>
        <p:txBody>
          <a:bodyPr vert="horz" lIns="0" tIns="0" rIns="0" bIns="0" rtlCol="0" anchor="ctr"/>
          <a:lstStyle>
            <a:lvl1pPr algn="l">
              <a:defRPr sz="800">
                <a:solidFill>
                  <a:schemeClr val="tx1"/>
                </a:solidFill>
              </a:defRPr>
            </a:lvl1pPr>
          </a:lstStyle>
          <a:p>
            <a:r>
              <a:rPr lang="en-US" dirty="0"/>
              <a:t>MCA00002890 Rev A</a:t>
            </a:r>
          </a:p>
        </p:txBody>
      </p:sp>
      <p:sp>
        <p:nvSpPr>
          <p:cNvPr id="11" name="Slide Number Placeholder 5">
            <a:extLst>
              <a:ext uri="{FF2B5EF4-FFF2-40B4-BE49-F238E27FC236}">
                <a16:creationId xmlns:a16="http://schemas.microsoft.com/office/drawing/2014/main" id="{25FE3B86-DCAA-47CE-ADBE-833B38B6E02F}"/>
              </a:ext>
            </a:extLst>
          </p:cNvPr>
          <p:cNvSpPr>
            <a:spLocks noGrp="1"/>
          </p:cNvSpPr>
          <p:nvPr>
            <p:ph type="sldNum" sz="quarter" idx="4"/>
          </p:nvPr>
        </p:nvSpPr>
        <p:spPr>
          <a:xfrm>
            <a:off x="696000" y="6559200"/>
            <a:ext cx="8640000" cy="108000"/>
          </a:xfrm>
          <a:prstGeom prst="rect">
            <a:avLst/>
          </a:prstGeom>
        </p:spPr>
        <p:txBody>
          <a:bodyPr vert="horz" lIns="0" tIns="0" rIns="0" bIns="0" rtlCol="0" anchor="ctr"/>
          <a:lstStyle>
            <a:lvl1pPr algn="l">
              <a:defRPr sz="800">
                <a:solidFill>
                  <a:schemeClr val="tx1"/>
                </a:solidFill>
              </a:defRPr>
            </a:lvl1pPr>
          </a:lstStyle>
          <a:p>
            <a:r>
              <a:rPr lang="en-US"/>
              <a:t>Page </a:t>
            </a:r>
            <a:fld id="{C2FE92B8-3297-49BF-866E-FDAA607BBC0B}" type="slidenum">
              <a:rPr lang="en-US" smtClean="0"/>
              <a:pPr/>
              <a:t>‹#›</a:t>
            </a:fld>
            <a:endParaRPr lang="en-US"/>
          </a:p>
        </p:txBody>
      </p:sp>
    </p:spTree>
    <p:custDataLst>
      <p:tags r:id="rId1"/>
    </p:custDataLst>
    <p:extLst>
      <p:ext uri="{BB962C8B-B14F-4D97-AF65-F5344CB8AC3E}">
        <p14:creationId xmlns:p14="http://schemas.microsoft.com/office/powerpoint/2010/main" val="265387927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3.2 Content - Heding and bullet text on snow 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A748D3-BDF4-491B-AA8F-BAF29183165D}"/>
              </a:ext>
            </a:extLst>
          </p:cNvPr>
          <p:cNvSpPr/>
          <p:nvPr userDrawn="1"/>
        </p:nvSpPr>
        <p:spPr>
          <a:xfrm>
            <a:off x="0" y="0"/>
            <a:ext cx="12192000" cy="61658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lvl1pPr>
          </a:lstStyle>
          <a:p>
            <a:r>
              <a:rPr lang="en-US"/>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p>
        </p:txBody>
      </p:sp>
      <p:sp>
        <p:nvSpPr>
          <p:cNvPr id="11" name="Content Placeholder 4">
            <a:extLst>
              <a:ext uri="{FF2B5EF4-FFF2-40B4-BE49-F238E27FC236}">
                <a16:creationId xmlns:a16="http://schemas.microsoft.com/office/drawing/2014/main" id="{74FBEE82-4BC3-402D-B19C-C6B4706750F2}"/>
              </a:ext>
            </a:extLst>
          </p:cNvPr>
          <p:cNvSpPr>
            <a:spLocks noGrp="1"/>
          </p:cNvSpPr>
          <p:nvPr>
            <p:ph sz="quarter" idx="18"/>
          </p:nvPr>
        </p:nvSpPr>
        <p:spPr>
          <a:xfrm>
            <a:off x="696000" y="1773238"/>
            <a:ext cx="8640000" cy="4248150"/>
          </a:xfrm>
        </p:spPr>
        <p:txBody>
          <a:bodyPr/>
          <a:lstStyle/>
          <a:p>
            <a:pPr lvl="0"/>
            <a:r>
              <a:rPr lang="en-US"/>
              <a:t>Click to 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B90CE711-D9A1-E63C-6595-E8672060BA7F}"/>
              </a:ext>
            </a:extLst>
          </p:cNvPr>
          <p:cNvSpPr>
            <a:spLocks noGrp="1"/>
          </p:cNvSpPr>
          <p:nvPr>
            <p:ph type="dt" sz="half" idx="2"/>
          </p:nvPr>
        </p:nvSpPr>
        <p:spPr>
          <a:xfrm>
            <a:off x="696000" y="6408000"/>
            <a:ext cx="8640000" cy="108000"/>
          </a:xfrm>
          <a:prstGeom prst="rect">
            <a:avLst/>
          </a:prstGeom>
        </p:spPr>
        <p:txBody>
          <a:bodyPr vert="horz" lIns="0" tIns="0" rIns="0" bIns="0" rtlCol="0" anchor="ctr"/>
          <a:lstStyle>
            <a:lvl1pPr algn="l">
              <a:defRPr sz="800">
                <a:solidFill>
                  <a:schemeClr val="tx1"/>
                </a:solidFill>
              </a:defRPr>
            </a:lvl1pPr>
          </a:lstStyle>
          <a:p>
            <a:fld id="{229044EC-DAC9-4D9D-8090-9742DB430924}" type="datetime3">
              <a:rPr lang="en-US" smtClean="0"/>
              <a:t>1 April 2024</a:t>
            </a:fld>
            <a:endParaRPr lang="en-US"/>
          </a:p>
        </p:txBody>
      </p:sp>
      <p:sp>
        <p:nvSpPr>
          <p:cNvPr id="5" name="Footer Placeholder 4">
            <a:extLst>
              <a:ext uri="{FF2B5EF4-FFF2-40B4-BE49-F238E27FC236}">
                <a16:creationId xmlns:a16="http://schemas.microsoft.com/office/drawing/2014/main" id="{A22F102E-DFDE-83DD-5AAE-6C648153CBE3}"/>
              </a:ext>
            </a:extLst>
          </p:cNvPr>
          <p:cNvSpPr>
            <a:spLocks noGrp="1"/>
          </p:cNvSpPr>
          <p:nvPr>
            <p:ph type="ftr" sz="quarter" idx="3"/>
          </p:nvPr>
        </p:nvSpPr>
        <p:spPr>
          <a:xfrm>
            <a:off x="696000" y="6256800"/>
            <a:ext cx="8640000" cy="108000"/>
          </a:xfrm>
          <a:prstGeom prst="rect">
            <a:avLst/>
          </a:prstGeom>
        </p:spPr>
        <p:txBody>
          <a:bodyPr vert="horz" lIns="0" tIns="0" rIns="0" bIns="0" rtlCol="0" anchor="ctr"/>
          <a:lstStyle>
            <a:lvl1pPr algn="l">
              <a:defRPr sz="800">
                <a:solidFill>
                  <a:schemeClr val="tx1"/>
                </a:solidFill>
              </a:defRPr>
            </a:lvl1pPr>
          </a:lstStyle>
          <a:p>
            <a:r>
              <a:rPr lang="en-US" dirty="0"/>
              <a:t>MCA00002890 Rev A</a:t>
            </a:r>
          </a:p>
        </p:txBody>
      </p:sp>
      <p:sp>
        <p:nvSpPr>
          <p:cNvPr id="6" name="Slide Number Placeholder 5">
            <a:extLst>
              <a:ext uri="{FF2B5EF4-FFF2-40B4-BE49-F238E27FC236}">
                <a16:creationId xmlns:a16="http://schemas.microsoft.com/office/drawing/2014/main" id="{0FF2F6C0-D703-8151-153B-28D4BDC53ECC}"/>
              </a:ext>
            </a:extLst>
          </p:cNvPr>
          <p:cNvSpPr>
            <a:spLocks noGrp="1"/>
          </p:cNvSpPr>
          <p:nvPr>
            <p:ph type="sldNum" sz="quarter" idx="4"/>
          </p:nvPr>
        </p:nvSpPr>
        <p:spPr>
          <a:xfrm>
            <a:off x="696000" y="6559200"/>
            <a:ext cx="8640000" cy="108000"/>
          </a:xfrm>
          <a:prstGeom prst="rect">
            <a:avLst/>
          </a:prstGeom>
        </p:spPr>
        <p:txBody>
          <a:bodyPr vert="horz" lIns="0" tIns="0" rIns="0" bIns="0" rtlCol="0" anchor="ctr"/>
          <a:lstStyle>
            <a:lvl1pPr algn="l">
              <a:defRPr sz="800">
                <a:solidFill>
                  <a:schemeClr val="tx1"/>
                </a:solidFill>
              </a:defRPr>
            </a:lvl1pPr>
          </a:lstStyle>
          <a:p>
            <a:r>
              <a:rPr lang="en-US"/>
              <a:t>Page </a:t>
            </a:r>
            <a:fld id="{C2FE92B8-3297-49BF-866E-FDAA607BBC0B}" type="slidenum">
              <a:rPr lang="en-US" smtClean="0"/>
              <a:pPr/>
              <a:t>‹#›</a:t>
            </a:fld>
            <a:endParaRPr lang="en-US"/>
          </a:p>
        </p:txBody>
      </p:sp>
    </p:spTree>
    <p:extLst>
      <p:ext uri="{BB962C8B-B14F-4D97-AF65-F5344CB8AC3E}">
        <p14:creationId xmlns:p14="http://schemas.microsoft.com/office/powerpoint/2010/main" val="347405516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3.3 Content - Heading and bullet text on blue 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A748D3-BDF4-491B-AA8F-BAF29183165D}"/>
              </a:ext>
            </a:extLst>
          </p:cNvPr>
          <p:cNvSpPr/>
          <p:nvPr userDrawn="1"/>
        </p:nvSpPr>
        <p:spPr>
          <a:xfrm>
            <a:off x="0" y="0"/>
            <a:ext cx="12192000" cy="61658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solidFill>
                  <a:schemeClr val="bg1"/>
                </a:solidFill>
              </a:defRPr>
            </a:lvl1pPr>
          </a:lstStyle>
          <a:p>
            <a:r>
              <a:rPr lang="en-US"/>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solidFill>
                  <a:schemeClr val="bg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p>
        </p:txBody>
      </p:sp>
      <p:sp>
        <p:nvSpPr>
          <p:cNvPr id="11" name="Content Placeholder 4">
            <a:extLst>
              <a:ext uri="{FF2B5EF4-FFF2-40B4-BE49-F238E27FC236}">
                <a16:creationId xmlns:a16="http://schemas.microsoft.com/office/drawing/2014/main" id="{982DBECE-2A44-42AF-AF45-0CF8B022EEAA}"/>
              </a:ext>
            </a:extLst>
          </p:cNvPr>
          <p:cNvSpPr>
            <a:spLocks noGrp="1"/>
          </p:cNvSpPr>
          <p:nvPr>
            <p:ph sz="quarter" idx="18"/>
          </p:nvPr>
        </p:nvSpPr>
        <p:spPr>
          <a:xfrm>
            <a:off x="696000" y="1773238"/>
            <a:ext cx="8640000" cy="4248150"/>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CA7FD718-CAC7-00FD-82CD-1B519D47BA1A}"/>
              </a:ext>
            </a:extLst>
          </p:cNvPr>
          <p:cNvSpPr>
            <a:spLocks noGrp="1"/>
          </p:cNvSpPr>
          <p:nvPr>
            <p:ph type="dt" sz="half" idx="2"/>
          </p:nvPr>
        </p:nvSpPr>
        <p:spPr>
          <a:xfrm>
            <a:off x="696000" y="6408000"/>
            <a:ext cx="8640000" cy="108000"/>
          </a:xfrm>
          <a:prstGeom prst="rect">
            <a:avLst/>
          </a:prstGeom>
        </p:spPr>
        <p:txBody>
          <a:bodyPr vert="horz" lIns="0" tIns="0" rIns="0" bIns="0" rtlCol="0" anchor="ctr"/>
          <a:lstStyle>
            <a:lvl1pPr algn="l">
              <a:defRPr sz="800">
                <a:solidFill>
                  <a:schemeClr val="tx1"/>
                </a:solidFill>
              </a:defRPr>
            </a:lvl1pPr>
          </a:lstStyle>
          <a:p>
            <a:fld id="{0666899F-B4D7-48FA-99B1-BBDC9B58AA3E}" type="datetime3">
              <a:rPr lang="en-US" smtClean="0"/>
              <a:t>1 April 2024</a:t>
            </a:fld>
            <a:endParaRPr lang="en-US"/>
          </a:p>
        </p:txBody>
      </p:sp>
      <p:sp>
        <p:nvSpPr>
          <p:cNvPr id="5" name="Footer Placeholder 4">
            <a:extLst>
              <a:ext uri="{FF2B5EF4-FFF2-40B4-BE49-F238E27FC236}">
                <a16:creationId xmlns:a16="http://schemas.microsoft.com/office/drawing/2014/main" id="{A1523A8B-B959-E8C5-A14F-89B65F22A960}"/>
              </a:ext>
            </a:extLst>
          </p:cNvPr>
          <p:cNvSpPr>
            <a:spLocks noGrp="1"/>
          </p:cNvSpPr>
          <p:nvPr>
            <p:ph type="ftr" sz="quarter" idx="3"/>
          </p:nvPr>
        </p:nvSpPr>
        <p:spPr>
          <a:xfrm>
            <a:off x="696000" y="6256800"/>
            <a:ext cx="8640000" cy="108000"/>
          </a:xfrm>
          <a:prstGeom prst="rect">
            <a:avLst/>
          </a:prstGeom>
        </p:spPr>
        <p:txBody>
          <a:bodyPr vert="horz" lIns="0" tIns="0" rIns="0" bIns="0" rtlCol="0" anchor="ctr"/>
          <a:lstStyle>
            <a:lvl1pPr algn="l">
              <a:defRPr sz="800">
                <a:solidFill>
                  <a:schemeClr val="tx1"/>
                </a:solidFill>
              </a:defRPr>
            </a:lvl1pPr>
          </a:lstStyle>
          <a:p>
            <a:r>
              <a:rPr lang="en-US" dirty="0"/>
              <a:t>MCA00002890 Rev A</a:t>
            </a:r>
          </a:p>
        </p:txBody>
      </p:sp>
      <p:sp>
        <p:nvSpPr>
          <p:cNvPr id="6" name="Slide Number Placeholder 5">
            <a:extLst>
              <a:ext uri="{FF2B5EF4-FFF2-40B4-BE49-F238E27FC236}">
                <a16:creationId xmlns:a16="http://schemas.microsoft.com/office/drawing/2014/main" id="{7A7D2651-96D9-FD71-C4CB-285662CCA947}"/>
              </a:ext>
            </a:extLst>
          </p:cNvPr>
          <p:cNvSpPr>
            <a:spLocks noGrp="1"/>
          </p:cNvSpPr>
          <p:nvPr>
            <p:ph type="sldNum" sz="quarter" idx="4"/>
          </p:nvPr>
        </p:nvSpPr>
        <p:spPr>
          <a:xfrm>
            <a:off x="696000" y="6559200"/>
            <a:ext cx="8640000" cy="108000"/>
          </a:xfrm>
          <a:prstGeom prst="rect">
            <a:avLst/>
          </a:prstGeom>
        </p:spPr>
        <p:txBody>
          <a:bodyPr vert="horz" lIns="0" tIns="0" rIns="0" bIns="0" rtlCol="0" anchor="ctr"/>
          <a:lstStyle>
            <a:lvl1pPr algn="l">
              <a:defRPr sz="800">
                <a:solidFill>
                  <a:schemeClr val="tx1"/>
                </a:solidFill>
              </a:defRPr>
            </a:lvl1pPr>
          </a:lstStyle>
          <a:p>
            <a:r>
              <a:rPr lang="en-US"/>
              <a:t>Page </a:t>
            </a:r>
            <a:fld id="{C2FE92B8-3297-49BF-866E-FDAA607BBC0B}" type="slidenum">
              <a:rPr lang="en-US" smtClean="0"/>
              <a:pPr/>
              <a:t>‹#›</a:t>
            </a:fld>
            <a:endParaRPr lang="en-US"/>
          </a:p>
        </p:txBody>
      </p:sp>
    </p:spTree>
    <p:extLst>
      <p:ext uri="{BB962C8B-B14F-4D97-AF65-F5344CB8AC3E}">
        <p14:creationId xmlns:p14="http://schemas.microsoft.com/office/powerpoint/2010/main" val="213611220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3.5 - Heading with bullet text and chart">
    <p:spTree>
      <p:nvGrpSpPr>
        <p:cNvPr id="1" name=""/>
        <p:cNvGrpSpPr/>
        <p:nvPr/>
      </p:nvGrpSpPr>
      <p:grpSpPr>
        <a:xfrm>
          <a:off x="0" y="0"/>
          <a:ext cx="0" cy="0"/>
          <a:chOff x="0" y="0"/>
          <a:chExt cx="0" cy="0"/>
        </a:xfrm>
      </p:grpSpPr>
      <p:sp>
        <p:nvSpPr>
          <p:cNvPr id="11" name="Content Placeholder 4">
            <a:extLst>
              <a:ext uri="{FF2B5EF4-FFF2-40B4-BE49-F238E27FC236}">
                <a16:creationId xmlns:a16="http://schemas.microsoft.com/office/drawing/2014/main" id="{B987CA4D-64A8-4AD7-96BC-E9C792DB9ED5}"/>
              </a:ext>
            </a:extLst>
          </p:cNvPr>
          <p:cNvSpPr>
            <a:spLocks noGrp="1"/>
          </p:cNvSpPr>
          <p:nvPr>
            <p:ph sz="quarter" idx="19"/>
          </p:nvPr>
        </p:nvSpPr>
        <p:spPr>
          <a:xfrm>
            <a:off x="696000" y="1773238"/>
            <a:ext cx="5219326" cy="4248150"/>
          </a:xfrm>
        </p:spPr>
        <p:txBody>
          <a:bodyPr/>
          <a:lstStyle/>
          <a:p>
            <a:pPr lvl="0"/>
            <a:r>
              <a:rPr lang="en-US"/>
              <a:t>Click to edit Master text styles</a:t>
            </a:r>
          </a:p>
          <a:p>
            <a:pPr lvl="1"/>
            <a:r>
              <a:rPr lang="en-US"/>
              <a:t>Second level</a:t>
            </a:r>
          </a:p>
          <a:p>
            <a:pPr lvl="2"/>
            <a:r>
              <a:rPr lang="en-US"/>
              <a:t>Third level</a:t>
            </a:r>
          </a:p>
        </p:txBody>
      </p:sp>
      <p:sp>
        <p:nvSpPr>
          <p:cNvPr id="13" name="Content Placeholder 4">
            <a:extLst>
              <a:ext uri="{FF2B5EF4-FFF2-40B4-BE49-F238E27FC236}">
                <a16:creationId xmlns:a16="http://schemas.microsoft.com/office/drawing/2014/main" id="{6E1FE68A-5A81-42C5-8773-BD7A6411EA29}"/>
              </a:ext>
            </a:extLst>
          </p:cNvPr>
          <p:cNvSpPr>
            <a:spLocks noGrp="1"/>
          </p:cNvSpPr>
          <p:nvPr>
            <p:ph sz="quarter" idx="20"/>
          </p:nvPr>
        </p:nvSpPr>
        <p:spPr>
          <a:xfrm>
            <a:off x="6277349" y="1773238"/>
            <a:ext cx="5219326" cy="4248150"/>
          </a:xfrm>
        </p:spPr>
        <p:txBody>
          <a:bodyPr/>
          <a:lstStyle/>
          <a:p>
            <a:pPr lvl="0"/>
            <a:r>
              <a:rPr lang="en-US"/>
              <a:t>Click to edit Master text styles</a:t>
            </a:r>
          </a:p>
          <a:p>
            <a:pPr lvl="1"/>
            <a:r>
              <a:rPr lang="en-US"/>
              <a:t>Second level</a:t>
            </a:r>
          </a:p>
          <a:p>
            <a:pPr lvl="2"/>
            <a:r>
              <a:rPr lang="en-US"/>
              <a:t>Third level</a:t>
            </a:r>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lvl1pPr>
          </a:lstStyle>
          <a:p>
            <a:r>
              <a:rPr lang="en-US"/>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p>
        </p:txBody>
      </p:sp>
      <p:sp>
        <p:nvSpPr>
          <p:cNvPr id="8" name="Date Placeholder 3">
            <a:extLst>
              <a:ext uri="{FF2B5EF4-FFF2-40B4-BE49-F238E27FC236}">
                <a16:creationId xmlns:a16="http://schemas.microsoft.com/office/drawing/2014/main" id="{BD7C48CD-08EB-D12B-0523-6E8625F91AF8}"/>
              </a:ext>
            </a:extLst>
          </p:cNvPr>
          <p:cNvSpPr>
            <a:spLocks noGrp="1"/>
          </p:cNvSpPr>
          <p:nvPr>
            <p:ph type="dt" sz="half" idx="2"/>
          </p:nvPr>
        </p:nvSpPr>
        <p:spPr>
          <a:xfrm>
            <a:off x="696000" y="6408000"/>
            <a:ext cx="8640000" cy="108000"/>
          </a:xfrm>
          <a:prstGeom prst="rect">
            <a:avLst/>
          </a:prstGeom>
        </p:spPr>
        <p:txBody>
          <a:bodyPr vert="horz" lIns="0" tIns="0" rIns="0" bIns="0" rtlCol="0" anchor="ctr"/>
          <a:lstStyle>
            <a:lvl1pPr algn="l">
              <a:defRPr sz="800">
                <a:solidFill>
                  <a:schemeClr val="tx1"/>
                </a:solidFill>
              </a:defRPr>
            </a:lvl1pPr>
          </a:lstStyle>
          <a:p>
            <a:fld id="{FA091BBE-F481-4838-9120-01E9957EBFBD}" type="datetime3">
              <a:rPr lang="en-US" smtClean="0"/>
              <a:t>1 April 2024</a:t>
            </a:fld>
            <a:endParaRPr lang="en-US"/>
          </a:p>
        </p:txBody>
      </p:sp>
      <p:sp>
        <p:nvSpPr>
          <p:cNvPr id="10" name="Footer Placeholder 4">
            <a:extLst>
              <a:ext uri="{FF2B5EF4-FFF2-40B4-BE49-F238E27FC236}">
                <a16:creationId xmlns:a16="http://schemas.microsoft.com/office/drawing/2014/main" id="{DA0B9BC9-6FD6-DBA6-8161-4D455BE31A8A}"/>
              </a:ext>
            </a:extLst>
          </p:cNvPr>
          <p:cNvSpPr>
            <a:spLocks noGrp="1"/>
          </p:cNvSpPr>
          <p:nvPr>
            <p:ph type="ftr" sz="quarter" idx="3"/>
          </p:nvPr>
        </p:nvSpPr>
        <p:spPr>
          <a:xfrm>
            <a:off x="696000" y="6256800"/>
            <a:ext cx="8640000" cy="108000"/>
          </a:xfrm>
          <a:prstGeom prst="rect">
            <a:avLst/>
          </a:prstGeom>
        </p:spPr>
        <p:txBody>
          <a:bodyPr vert="horz" lIns="0" tIns="0" rIns="0" bIns="0" rtlCol="0" anchor="ctr"/>
          <a:lstStyle>
            <a:lvl1pPr algn="l">
              <a:defRPr sz="800">
                <a:solidFill>
                  <a:schemeClr val="tx1"/>
                </a:solidFill>
              </a:defRPr>
            </a:lvl1pPr>
          </a:lstStyle>
          <a:p>
            <a:r>
              <a:rPr lang="en-US" dirty="0"/>
              <a:t>MCA00002890 Rev A</a:t>
            </a:r>
          </a:p>
        </p:txBody>
      </p:sp>
      <p:sp>
        <p:nvSpPr>
          <p:cNvPr id="14" name="Slide Number Placeholder 5">
            <a:extLst>
              <a:ext uri="{FF2B5EF4-FFF2-40B4-BE49-F238E27FC236}">
                <a16:creationId xmlns:a16="http://schemas.microsoft.com/office/drawing/2014/main" id="{F477D3C4-FEAE-C24F-253E-6DD4413A99DC}"/>
              </a:ext>
            </a:extLst>
          </p:cNvPr>
          <p:cNvSpPr>
            <a:spLocks noGrp="1"/>
          </p:cNvSpPr>
          <p:nvPr>
            <p:ph type="sldNum" sz="quarter" idx="4"/>
          </p:nvPr>
        </p:nvSpPr>
        <p:spPr>
          <a:xfrm>
            <a:off x="696000" y="6559200"/>
            <a:ext cx="8640000" cy="108000"/>
          </a:xfrm>
          <a:prstGeom prst="rect">
            <a:avLst/>
          </a:prstGeom>
        </p:spPr>
        <p:txBody>
          <a:bodyPr vert="horz" lIns="0" tIns="0" rIns="0" bIns="0" rtlCol="0" anchor="ctr"/>
          <a:lstStyle>
            <a:lvl1pPr algn="l">
              <a:defRPr sz="800">
                <a:solidFill>
                  <a:schemeClr val="tx1"/>
                </a:solidFill>
              </a:defRPr>
            </a:lvl1pPr>
          </a:lstStyle>
          <a:p>
            <a:r>
              <a:rPr lang="en-US"/>
              <a:t>Page </a:t>
            </a:r>
            <a:fld id="{C2FE92B8-3297-49BF-866E-FDAA607BBC0B}" type="slidenum">
              <a:rPr lang="en-US" smtClean="0"/>
              <a:pPr/>
              <a:t>‹#›</a:t>
            </a:fld>
            <a:endParaRPr lang="en-US"/>
          </a:p>
        </p:txBody>
      </p:sp>
    </p:spTree>
    <p:extLst>
      <p:ext uri="{BB962C8B-B14F-4D97-AF65-F5344CB8AC3E}">
        <p14:creationId xmlns:p14="http://schemas.microsoft.com/office/powerpoint/2010/main" val="63182908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3.6 - Heading with 2 column bullet text snow 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FA1E6D8-E1F1-4280-A066-6C2F248809F0}"/>
              </a:ext>
            </a:extLst>
          </p:cNvPr>
          <p:cNvSpPr/>
          <p:nvPr userDrawn="1"/>
        </p:nvSpPr>
        <p:spPr>
          <a:xfrm>
            <a:off x="0" y="0"/>
            <a:ext cx="12192000" cy="61658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lvl1pPr>
          </a:lstStyle>
          <a:p>
            <a:r>
              <a:rPr lang="en-US"/>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p>
        </p:txBody>
      </p:sp>
      <p:sp>
        <p:nvSpPr>
          <p:cNvPr id="14" name="Content Placeholder 4">
            <a:extLst>
              <a:ext uri="{FF2B5EF4-FFF2-40B4-BE49-F238E27FC236}">
                <a16:creationId xmlns:a16="http://schemas.microsoft.com/office/drawing/2014/main" id="{84B4B4BB-8CF9-4E44-AF74-F38752FF5AC4}"/>
              </a:ext>
            </a:extLst>
          </p:cNvPr>
          <p:cNvSpPr>
            <a:spLocks noGrp="1"/>
          </p:cNvSpPr>
          <p:nvPr>
            <p:ph sz="quarter" idx="19"/>
          </p:nvPr>
        </p:nvSpPr>
        <p:spPr>
          <a:xfrm>
            <a:off x="696000" y="1773238"/>
            <a:ext cx="5219326" cy="4248150"/>
          </a:xfrm>
        </p:spPr>
        <p:txBody>
          <a:bodyPr/>
          <a:lstStyle/>
          <a:p>
            <a:pPr lvl="0"/>
            <a:r>
              <a:rPr lang="en-US"/>
              <a:t>Click to edit Master text styles</a:t>
            </a:r>
          </a:p>
          <a:p>
            <a:pPr lvl="1"/>
            <a:r>
              <a:rPr lang="en-US"/>
              <a:t>Second level</a:t>
            </a:r>
          </a:p>
          <a:p>
            <a:pPr lvl="2"/>
            <a:r>
              <a:rPr lang="en-US"/>
              <a:t>Third level</a:t>
            </a:r>
          </a:p>
        </p:txBody>
      </p:sp>
      <p:sp>
        <p:nvSpPr>
          <p:cNvPr id="15" name="Content Placeholder 4">
            <a:extLst>
              <a:ext uri="{FF2B5EF4-FFF2-40B4-BE49-F238E27FC236}">
                <a16:creationId xmlns:a16="http://schemas.microsoft.com/office/drawing/2014/main" id="{F692713A-34E6-4E38-93E0-69EA6F4AB483}"/>
              </a:ext>
            </a:extLst>
          </p:cNvPr>
          <p:cNvSpPr>
            <a:spLocks noGrp="1"/>
          </p:cNvSpPr>
          <p:nvPr>
            <p:ph sz="quarter" idx="20"/>
          </p:nvPr>
        </p:nvSpPr>
        <p:spPr>
          <a:xfrm>
            <a:off x="6277349" y="1773238"/>
            <a:ext cx="5219326" cy="4248150"/>
          </a:xfrm>
        </p:spPr>
        <p:txBody>
          <a:bodyPr/>
          <a:lstStyle/>
          <a:p>
            <a:pPr lvl="0"/>
            <a:r>
              <a:rPr lang="en-US"/>
              <a:t>Click to 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31396EB7-659C-B730-C596-2060F0605B7A}"/>
              </a:ext>
            </a:extLst>
          </p:cNvPr>
          <p:cNvSpPr>
            <a:spLocks noGrp="1"/>
          </p:cNvSpPr>
          <p:nvPr>
            <p:ph type="dt" sz="half" idx="2"/>
          </p:nvPr>
        </p:nvSpPr>
        <p:spPr>
          <a:xfrm>
            <a:off x="696000" y="6408000"/>
            <a:ext cx="8640000" cy="108000"/>
          </a:xfrm>
          <a:prstGeom prst="rect">
            <a:avLst/>
          </a:prstGeom>
        </p:spPr>
        <p:txBody>
          <a:bodyPr vert="horz" lIns="0" tIns="0" rIns="0" bIns="0" rtlCol="0" anchor="ctr"/>
          <a:lstStyle>
            <a:lvl1pPr algn="l">
              <a:defRPr sz="800">
                <a:solidFill>
                  <a:schemeClr val="tx1"/>
                </a:solidFill>
              </a:defRPr>
            </a:lvl1pPr>
          </a:lstStyle>
          <a:p>
            <a:fld id="{7756D77A-DC19-4E2F-9433-47DBA260CAAA}" type="datetime3">
              <a:rPr lang="en-US" smtClean="0"/>
              <a:t>1 April 2024</a:t>
            </a:fld>
            <a:endParaRPr lang="en-US"/>
          </a:p>
        </p:txBody>
      </p:sp>
      <p:sp>
        <p:nvSpPr>
          <p:cNvPr id="5" name="Footer Placeholder 4">
            <a:extLst>
              <a:ext uri="{FF2B5EF4-FFF2-40B4-BE49-F238E27FC236}">
                <a16:creationId xmlns:a16="http://schemas.microsoft.com/office/drawing/2014/main" id="{92CB81D0-F3A8-5619-D144-811376775303}"/>
              </a:ext>
            </a:extLst>
          </p:cNvPr>
          <p:cNvSpPr>
            <a:spLocks noGrp="1"/>
          </p:cNvSpPr>
          <p:nvPr>
            <p:ph type="ftr" sz="quarter" idx="3"/>
          </p:nvPr>
        </p:nvSpPr>
        <p:spPr>
          <a:xfrm>
            <a:off x="696000" y="6256800"/>
            <a:ext cx="8640000" cy="108000"/>
          </a:xfrm>
          <a:prstGeom prst="rect">
            <a:avLst/>
          </a:prstGeom>
        </p:spPr>
        <p:txBody>
          <a:bodyPr vert="horz" lIns="0" tIns="0" rIns="0" bIns="0" rtlCol="0" anchor="ctr"/>
          <a:lstStyle>
            <a:lvl1pPr algn="l">
              <a:defRPr sz="800">
                <a:solidFill>
                  <a:schemeClr val="tx1"/>
                </a:solidFill>
              </a:defRPr>
            </a:lvl1pPr>
          </a:lstStyle>
          <a:p>
            <a:r>
              <a:rPr lang="en-US" dirty="0"/>
              <a:t>MCA00002890 Rev A</a:t>
            </a:r>
          </a:p>
        </p:txBody>
      </p:sp>
      <p:sp>
        <p:nvSpPr>
          <p:cNvPr id="6" name="Slide Number Placeholder 5">
            <a:extLst>
              <a:ext uri="{FF2B5EF4-FFF2-40B4-BE49-F238E27FC236}">
                <a16:creationId xmlns:a16="http://schemas.microsoft.com/office/drawing/2014/main" id="{610351E5-2341-A06B-0915-AC726D3F5C92}"/>
              </a:ext>
            </a:extLst>
          </p:cNvPr>
          <p:cNvSpPr>
            <a:spLocks noGrp="1"/>
          </p:cNvSpPr>
          <p:nvPr>
            <p:ph type="sldNum" sz="quarter" idx="4"/>
          </p:nvPr>
        </p:nvSpPr>
        <p:spPr>
          <a:xfrm>
            <a:off x="696000" y="6559200"/>
            <a:ext cx="8640000" cy="108000"/>
          </a:xfrm>
          <a:prstGeom prst="rect">
            <a:avLst/>
          </a:prstGeom>
        </p:spPr>
        <p:txBody>
          <a:bodyPr vert="horz" lIns="0" tIns="0" rIns="0" bIns="0" rtlCol="0" anchor="ctr"/>
          <a:lstStyle>
            <a:lvl1pPr algn="l">
              <a:defRPr sz="800">
                <a:solidFill>
                  <a:schemeClr val="tx1"/>
                </a:solidFill>
              </a:defRPr>
            </a:lvl1pPr>
          </a:lstStyle>
          <a:p>
            <a:r>
              <a:rPr lang="en-US"/>
              <a:t>Page </a:t>
            </a:r>
            <a:fld id="{C2FE92B8-3297-49BF-866E-FDAA607BBC0B}" type="slidenum">
              <a:rPr lang="en-US" smtClean="0"/>
              <a:pPr/>
              <a:t>‹#›</a:t>
            </a:fld>
            <a:endParaRPr lang="en-US"/>
          </a:p>
        </p:txBody>
      </p:sp>
    </p:spTree>
    <p:extLst>
      <p:ext uri="{BB962C8B-B14F-4D97-AF65-F5344CB8AC3E}">
        <p14:creationId xmlns:p14="http://schemas.microsoft.com/office/powerpoint/2010/main" val="136210437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2.1 - Section divider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B261975-D780-4513-BFCF-152B38AAB5B1}"/>
              </a:ext>
            </a:extLst>
          </p:cNvPr>
          <p:cNvSpPr/>
          <p:nvPr userDrawn="1"/>
        </p:nvSpPr>
        <p:spPr>
          <a:xfrm>
            <a:off x="0" y="0"/>
            <a:ext cx="12192000" cy="6165850"/>
          </a:xfrm>
          <a:prstGeom prst="rect">
            <a:avLst/>
          </a:prstGeom>
          <a:solidFill>
            <a:srgbClr val="E9E4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BF3031-97AC-4552-A986-A0C37D622BF6}"/>
              </a:ext>
            </a:extLst>
          </p:cNvPr>
          <p:cNvSpPr>
            <a:spLocks noGrp="1"/>
          </p:cNvSpPr>
          <p:nvPr>
            <p:ph type="title"/>
          </p:nvPr>
        </p:nvSpPr>
        <p:spPr>
          <a:xfrm>
            <a:off x="695325" y="403200"/>
            <a:ext cx="10800000" cy="2664000"/>
          </a:xfrm>
        </p:spPr>
        <p:txBody>
          <a:bodyPr anchor="b"/>
          <a:lstStyle>
            <a:lvl1pPr>
              <a:defRPr sz="4800">
                <a:solidFill>
                  <a:schemeClr val="tx2"/>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C17AF8A-09AB-4AB2-A690-C99DEBFC55BE}"/>
              </a:ext>
            </a:extLst>
          </p:cNvPr>
          <p:cNvSpPr>
            <a:spLocks noGrp="1"/>
          </p:cNvSpPr>
          <p:nvPr>
            <p:ph type="body" idx="1"/>
          </p:nvPr>
        </p:nvSpPr>
        <p:spPr>
          <a:xfrm>
            <a:off x="695325" y="3073228"/>
            <a:ext cx="10800000" cy="720000"/>
          </a:xfrm>
        </p:spPr>
        <p:txBody>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1" name="Date Placeholder 10">
            <a:extLst>
              <a:ext uri="{FF2B5EF4-FFF2-40B4-BE49-F238E27FC236}">
                <a16:creationId xmlns:a16="http://schemas.microsoft.com/office/drawing/2014/main" id="{ED79BB06-335C-4FF0-918A-758D1BC8D60B}"/>
              </a:ext>
            </a:extLst>
          </p:cNvPr>
          <p:cNvSpPr>
            <a:spLocks noGrp="1"/>
          </p:cNvSpPr>
          <p:nvPr>
            <p:ph type="dt" sz="half" idx="10"/>
          </p:nvPr>
        </p:nvSpPr>
        <p:spPr>
          <a:xfrm>
            <a:off x="696000" y="6408000"/>
            <a:ext cx="8640000" cy="108000"/>
          </a:xfrm>
          <a:prstGeom prst="rect">
            <a:avLst/>
          </a:prstGeom>
        </p:spPr>
        <p:txBody>
          <a:bodyPr/>
          <a:lstStyle>
            <a:lvl1pPr>
              <a:defRPr sz="800">
                <a:solidFill>
                  <a:schemeClr val="tx1"/>
                </a:solidFill>
              </a:defRPr>
            </a:lvl1pPr>
          </a:lstStyle>
          <a:p>
            <a:fld id="{EE550490-A7A3-4FE1-9140-CAF4FAB7F38E}" type="datetime3">
              <a:rPr lang="en-US" smtClean="0"/>
              <a:pPr/>
              <a:t>1 April 2024</a:t>
            </a:fld>
            <a:endParaRPr lang="en-US" dirty="0"/>
          </a:p>
        </p:txBody>
      </p:sp>
      <p:sp>
        <p:nvSpPr>
          <p:cNvPr id="12" name="Footer Placeholder 11">
            <a:extLst>
              <a:ext uri="{FF2B5EF4-FFF2-40B4-BE49-F238E27FC236}">
                <a16:creationId xmlns:a16="http://schemas.microsoft.com/office/drawing/2014/main" id="{F40096BF-3574-4E20-865B-D2C7F696CDCD}"/>
              </a:ext>
            </a:extLst>
          </p:cNvPr>
          <p:cNvSpPr>
            <a:spLocks noGrp="1"/>
          </p:cNvSpPr>
          <p:nvPr>
            <p:ph type="ftr" sz="quarter" idx="11"/>
          </p:nvPr>
        </p:nvSpPr>
        <p:spPr/>
        <p:txBody>
          <a:bodyPr/>
          <a:lstStyle>
            <a:lvl1pPr>
              <a:defRPr sz="800">
                <a:solidFill>
                  <a:schemeClr val="tx1"/>
                </a:solidFill>
              </a:defRPr>
            </a:lvl1pPr>
          </a:lstStyle>
          <a:p>
            <a:r>
              <a:rPr lang="en-US" dirty="0"/>
              <a:t>MCA00002890 Rev A</a:t>
            </a:r>
          </a:p>
        </p:txBody>
      </p:sp>
      <p:sp>
        <p:nvSpPr>
          <p:cNvPr id="13" name="Slide Number Placeholder 12">
            <a:extLst>
              <a:ext uri="{FF2B5EF4-FFF2-40B4-BE49-F238E27FC236}">
                <a16:creationId xmlns:a16="http://schemas.microsoft.com/office/drawing/2014/main" id="{8E1CE177-B3B7-4AB3-859D-58DDF835291E}"/>
              </a:ext>
            </a:extLst>
          </p:cNvPr>
          <p:cNvSpPr>
            <a:spLocks noGrp="1"/>
          </p:cNvSpPr>
          <p:nvPr>
            <p:ph type="sldNum" sz="quarter" idx="12"/>
          </p:nvPr>
        </p:nvSpPr>
        <p:spPr/>
        <p:txBody>
          <a:bodyPr/>
          <a:lstStyle>
            <a:lvl1pPr>
              <a:defRPr sz="800">
                <a:solidFill>
                  <a:schemeClr val="tx1"/>
                </a:solidFill>
              </a:defRPr>
            </a:lvl1pPr>
          </a:lstStyle>
          <a:p>
            <a:r>
              <a:rPr lang="en-US"/>
              <a:t>Page </a:t>
            </a:r>
            <a:fld id="{C2FE92B8-3297-49BF-866E-FDAA607BBC0B}" type="slidenum">
              <a:rPr lang="en-US" smtClean="0"/>
              <a:pPr/>
              <a:t>‹#›</a:t>
            </a:fld>
            <a:endParaRPr lang="en-US" dirty="0"/>
          </a:p>
        </p:txBody>
      </p:sp>
    </p:spTree>
    <p:custDataLst>
      <p:tags r:id="rId1"/>
    </p:custDataLst>
    <p:extLst>
      <p:ext uri="{BB962C8B-B14F-4D97-AF65-F5344CB8AC3E}">
        <p14:creationId xmlns:p14="http://schemas.microsoft.com/office/powerpoint/2010/main" val="220920559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3.7 - Heading with 3 column bullet text/chart right on snow bg ">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7028AB1-123F-4431-A059-3DC7723359CA}"/>
              </a:ext>
            </a:extLst>
          </p:cNvPr>
          <p:cNvSpPr/>
          <p:nvPr userDrawn="1"/>
        </p:nvSpPr>
        <p:spPr>
          <a:xfrm>
            <a:off x="0" y="0"/>
            <a:ext cx="12192000" cy="61658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0AB648E-DEBF-4597-B74D-B5F5A98E05FD}"/>
              </a:ext>
            </a:extLst>
          </p:cNvPr>
          <p:cNvSpPr>
            <a:spLocks noGrp="1"/>
          </p:cNvSpPr>
          <p:nvPr>
            <p:ph sz="quarter" idx="17"/>
          </p:nvPr>
        </p:nvSpPr>
        <p:spPr>
          <a:xfrm>
            <a:off x="695325" y="2087130"/>
            <a:ext cx="3362400" cy="3924000"/>
          </a:xfrm>
        </p:spPr>
        <p:txBody>
          <a:bodyPr/>
          <a:lstStyle/>
          <a:p>
            <a:pPr lvl="0"/>
            <a:r>
              <a:rPr lang="en-US"/>
              <a:t>Click to edit Master text styles</a:t>
            </a:r>
          </a:p>
          <a:p>
            <a:pPr lvl="1"/>
            <a:r>
              <a:rPr lang="en-US"/>
              <a:t>Second level</a:t>
            </a:r>
          </a:p>
          <a:p>
            <a:pPr lvl="2"/>
            <a:r>
              <a:rPr lang="en-US"/>
              <a:t>Third level</a:t>
            </a:r>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lvl1pPr>
          </a:lstStyle>
          <a:p>
            <a:r>
              <a:rPr lang="en-US"/>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p>
        </p:txBody>
      </p:sp>
      <p:sp>
        <p:nvSpPr>
          <p:cNvPr id="15" name="Content Placeholder 2">
            <a:extLst>
              <a:ext uri="{FF2B5EF4-FFF2-40B4-BE49-F238E27FC236}">
                <a16:creationId xmlns:a16="http://schemas.microsoft.com/office/drawing/2014/main" id="{D65A0954-F904-4FAA-91D3-D9740C81F375}"/>
              </a:ext>
            </a:extLst>
          </p:cNvPr>
          <p:cNvSpPr>
            <a:spLocks noGrp="1"/>
          </p:cNvSpPr>
          <p:nvPr>
            <p:ph sz="quarter" idx="18"/>
          </p:nvPr>
        </p:nvSpPr>
        <p:spPr>
          <a:xfrm>
            <a:off x="4414463" y="2087130"/>
            <a:ext cx="3362400" cy="3924000"/>
          </a:xfrm>
        </p:spPr>
        <p:txBody>
          <a:bodyPr/>
          <a:lstStyle/>
          <a:p>
            <a:pPr lvl="0"/>
            <a:r>
              <a:rPr lang="en-US"/>
              <a:t>Click to edit Master text styles</a:t>
            </a:r>
          </a:p>
          <a:p>
            <a:pPr lvl="1"/>
            <a:r>
              <a:rPr lang="en-US"/>
              <a:t>Second level</a:t>
            </a:r>
          </a:p>
          <a:p>
            <a:pPr lvl="2"/>
            <a:r>
              <a:rPr lang="en-US"/>
              <a:t>Third level</a:t>
            </a:r>
          </a:p>
        </p:txBody>
      </p:sp>
      <p:sp>
        <p:nvSpPr>
          <p:cNvPr id="16" name="Content Placeholder 2">
            <a:extLst>
              <a:ext uri="{FF2B5EF4-FFF2-40B4-BE49-F238E27FC236}">
                <a16:creationId xmlns:a16="http://schemas.microsoft.com/office/drawing/2014/main" id="{4276995A-3454-4F5D-AC20-1641E0135476}"/>
              </a:ext>
            </a:extLst>
          </p:cNvPr>
          <p:cNvSpPr>
            <a:spLocks noGrp="1"/>
          </p:cNvSpPr>
          <p:nvPr>
            <p:ph sz="quarter" idx="19"/>
          </p:nvPr>
        </p:nvSpPr>
        <p:spPr>
          <a:xfrm>
            <a:off x="8133600" y="2087130"/>
            <a:ext cx="3362400" cy="3924000"/>
          </a:xfrm>
        </p:spPr>
        <p:txBody>
          <a:bodyPr/>
          <a:lstStyle/>
          <a:p>
            <a:pPr lvl="0"/>
            <a:r>
              <a:rPr lang="en-US"/>
              <a:t>Click to edit Master text styles</a:t>
            </a:r>
          </a:p>
          <a:p>
            <a:pPr lvl="1"/>
            <a:r>
              <a:rPr lang="en-US"/>
              <a:t>Second level</a:t>
            </a:r>
          </a:p>
          <a:p>
            <a:pPr lvl="2"/>
            <a:r>
              <a:rPr lang="en-US"/>
              <a:t>Third level</a:t>
            </a:r>
          </a:p>
        </p:txBody>
      </p:sp>
      <p:sp>
        <p:nvSpPr>
          <p:cNvPr id="17" name="Text Placeholder 11">
            <a:extLst>
              <a:ext uri="{FF2B5EF4-FFF2-40B4-BE49-F238E27FC236}">
                <a16:creationId xmlns:a16="http://schemas.microsoft.com/office/drawing/2014/main" id="{492D0F73-18E1-412D-8CF6-A2E67A2F5816}"/>
              </a:ext>
            </a:extLst>
          </p:cNvPr>
          <p:cNvSpPr>
            <a:spLocks noGrp="1"/>
          </p:cNvSpPr>
          <p:nvPr>
            <p:ph type="body" sz="quarter" idx="20" hasCustomPrompt="1"/>
          </p:nvPr>
        </p:nvSpPr>
        <p:spPr>
          <a:xfrm>
            <a:off x="695325" y="1773238"/>
            <a:ext cx="3362400" cy="252000"/>
          </a:xfrm>
        </p:spPr>
        <p:txBody>
          <a:bodyPr wrap="none"/>
          <a:lstStyle>
            <a:lvl1pPr marL="0" indent="0">
              <a:spcBef>
                <a:spcPts val="0"/>
              </a:spcBef>
              <a:buFontTx/>
              <a:buNone/>
              <a:defRPr sz="1600" b="1">
                <a:solidFill>
                  <a:schemeClr val="accent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Column header</a:t>
            </a:r>
          </a:p>
        </p:txBody>
      </p:sp>
      <p:sp>
        <p:nvSpPr>
          <p:cNvPr id="18" name="Text Placeholder 11">
            <a:extLst>
              <a:ext uri="{FF2B5EF4-FFF2-40B4-BE49-F238E27FC236}">
                <a16:creationId xmlns:a16="http://schemas.microsoft.com/office/drawing/2014/main" id="{947E1071-B10A-4069-ADDD-AEB3D9333CCD}"/>
              </a:ext>
            </a:extLst>
          </p:cNvPr>
          <p:cNvSpPr>
            <a:spLocks noGrp="1"/>
          </p:cNvSpPr>
          <p:nvPr>
            <p:ph type="body" sz="quarter" idx="21" hasCustomPrompt="1"/>
          </p:nvPr>
        </p:nvSpPr>
        <p:spPr>
          <a:xfrm>
            <a:off x="4414800" y="1773238"/>
            <a:ext cx="3362400" cy="252000"/>
          </a:xfrm>
        </p:spPr>
        <p:txBody>
          <a:bodyPr wrap="none"/>
          <a:lstStyle>
            <a:lvl1pPr marL="0" indent="0">
              <a:spcBef>
                <a:spcPts val="0"/>
              </a:spcBef>
              <a:buFontTx/>
              <a:buNone/>
              <a:defRPr sz="1600" b="1">
                <a:solidFill>
                  <a:schemeClr val="accent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Column header</a:t>
            </a:r>
          </a:p>
        </p:txBody>
      </p:sp>
      <p:sp>
        <p:nvSpPr>
          <p:cNvPr id="19" name="Text Placeholder 11">
            <a:extLst>
              <a:ext uri="{FF2B5EF4-FFF2-40B4-BE49-F238E27FC236}">
                <a16:creationId xmlns:a16="http://schemas.microsoft.com/office/drawing/2014/main" id="{5C42F02D-722F-4956-9D66-70724ECD5F26}"/>
              </a:ext>
            </a:extLst>
          </p:cNvPr>
          <p:cNvSpPr>
            <a:spLocks noGrp="1"/>
          </p:cNvSpPr>
          <p:nvPr>
            <p:ph type="body" sz="quarter" idx="22" hasCustomPrompt="1"/>
          </p:nvPr>
        </p:nvSpPr>
        <p:spPr>
          <a:xfrm>
            <a:off x="8134275" y="1773238"/>
            <a:ext cx="3362400" cy="252000"/>
          </a:xfrm>
        </p:spPr>
        <p:txBody>
          <a:bodyPr wrap="none"/>
          <a:lstStyle>
            <a:lvl1pPr marL="0" indent="0">
              <a:spcBef>
                <a:spcPts val="0"/>
              </a:spcBef>
              <a:buFontTx/>
              <a:buNone/>
              <a:defRPr sz="1600" b="1">
                <a:solidFill>
                  <a:schemeClr val="accent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Column header</a:t>
            </a:r>
          </a:p>
        </p:txBody>
      </p:sp>
      <p:sp>
        <p:nvSpPr>
          <p:cNvPr id="2" name="Date Placeholder 3">
            <a:extLst>
              <a:ext uri="{FF2B5EF4-FFF2-40B4-BE49-F238E27FC236}">
                <a16:creationId xmlns:a16="http://schemas.microsoft.com/office/drawing/2014/main" id="{42ACA61E-5943-38D2-B1DD-0E898C902D99}"/>
              </a:ext>
            </a:extLst>
          </p:cNvPr>
          <p:cNvSpPr>
            <a:spLocks noGrp="1"/>
          </p:cNvSpPr>
          <p:nvPr>
            <p:ph type="dt" sz="half" idx="2"/>
          </p:nvPr>
        </p:nvSpPr>
        <p:spPr>
          <a:xfrm>
            <a:off x="696000" y="6408000"/>
            <a:ext cx="8640000" cy="108000"/>
          </a:xfrm>
          <a:prstGeom prst="rect">
            <a:avLst/>
          </a:prstGeom>
        </p:spPr>
        <p:txBody>
          <a:bodyPr vert="horz" lIns="0" tIns="0" rIns="0" bIns="0" rtlCol="0" anchor="ctr"/>
          <a:lstStyle>
            <a:lvl1pPr algn="l">
              <a:defRPr sz="800">
                <a:solidFill>
                  <a:schemeClr val="tx1"/>
                </a:solidFill>
              </a:defRPr>
            </a:lvl1pPr>
          </a:lstStyle>
          <a:p>
            <a:fld id="{6E0FAF2A-BD3A-40BA-AA1F-33EFB612EABB}" type="datetime3">
              <a:rPr lang="en-US" smtClean="0"/>
              <a:t>1 April 2024</a:t>
            </a:fld>
            <a:endParaRPr lang="en-US"/>
          </a:p>
        </p:txBody>
      </p:sp>
      <p:sp>
        <p:nvSpPr>
          <p:cNvPr id="4" name="Footer Placeholder 4">
            <a:extLst>
              <a:ext uri="{FF2B5EF4-FFF2-40B4-BE49-F238E27FC236}">
                <a16:creationId xmlns:a16="http://schemas.microsoft.com/office/drawing/2014/main" id="{6B1A9A6C-FABF-DC97-7881-354D2DCA6EC8}"/>
              </a:ext>
            </a:extLst>
          </p:cNvPr>
          <p:cNvSpPr>
            <a:spLocks noGrp="1"/>
          </p:cNvSpPr>
          <p:nvPr>
            <p:ph type="ftr" sz="quarter" idx="3"/>
          </p:nvPr>
        </p:nvSpPr>
        <p:spPr>
          <a:xfrm>
            <a:off x="696000" y="6256800"/>
            <a:ext cx="8640000" cy="108000"/>
          </a:xfrm>
          <a:prstGeom prst="rect">
            <a:avLst/>
          </a:prstGeom>
        </p:spPr>
        <p:txBody>
          <a:bodyPr vert="horz" lIns="0" tIns="0" rIns="0" bIns="0" rtlCol="0" anchor="ctr"/>
          <a:lstStyle>
            <a:lvl1pPr algn="l">
              <a:defRPr sz="800">
                <a:solidFill>
                  <a:schemeClr val="tx1"/>
                </a:solidFill>
              </a:defRPr>
            </a:lvl1pPr>
          </a:lstStyle>
          <a:p>
            <a:r>
              <a:rPr lang="en-US" dirty="0"/>
              <a:t>MCA00002890 Rev A</a:t>
            </a:r>
          </a:p>
        </p:txBody>
      </p:sp>
      <p:sp>
        <p:nvSpPr>
          <p:cNvPr id="5" name="Slide Number Placeholder 5">
            <a:extLst>
              <a:ext uri="{FF2B5EF4-FFF2-40B4-BE49-F238E27FC236}">
                <a16:creationId xmlns:a16="http://schemas.microsoft.com/office/drawing/2014/main" id="{BF30867F-E3ED-EEF2-97FE-17ABCE1808B3}"/>
              </a:ext>
            </a:extLst>
          </p:cNvPr>
          <p:cNvSpPr>
            <a:spLocks noGrp="1"/>
          </p:cNvSpPr>
          <p:nvPr>
            <p:ph type="sldNum" sz="quarter" idx="4"/>
          </p:nvPr>
        </p:nvSpPr>
        <p:spPr>
          <a:xfrm>
            <a:off x="696000" y="6559200"/>
            <a:ext cx="8640000" cy="108000"/>
          </a:xfrm>
          <a:prstGeom prst="rect">
            <a:avLst/>
          </a:prstGeom>
        </p:spPr>
        <p:txBody>
          <a:bodyPr vert="horz" lIns="0" tIns="0" rIns="0" bIns="0" rtlCol="0" anchor="ctr"/>
          <a:lstStyle>
            <a:lvl1pPr algn="l">
              <a:defRPr sz="800">
                <a:solidFill>
                  <a:schemeClr val="tx1"/>
                </a:solidFill>
              </a:defRPr>
            </a:lvl1pPr>
          </a:lstStyle>
          <a:p>
            <a:r>
              <a:rPr lang="en-US"/>
              <a:t>Page </a:t>
            </a:r>
            <a:fld id="{C2FE92B8-3297-49BF-866E-FDAA607BBC0B}" type="slidenum">
              <a:rPr lang="en-US" smtClean="0"/>
              <a:pPr/>
              <a:t>‹#›</a:t>
            </a:fld>
            <a:endParaRPr lang="en-US"/>
          </a:p>
        </p:txBody>
      </p:sp>
    </p:spTree>
    <p:extLst>
      <p:ext uri="{BB962C8B-B14F-4D97-AF65-F5344CB8AC3E}">
        <p14:creationId xmlns:p14="http://schemas.microsoft.com/office/powerpoint/2010/main" val="52617433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3.8 - Heading with 3 column bullet text/chart right on white bg ">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AB648E-DEBF-4597-B74D-B5F5A98E05FD}"/>
              </a:ext>
            </a:extLst>
          </p:cNvPr>
          <p:cNvSpPr>
            <a:spLocks noGrp="1"/>
          </p:cNvSpPr>
          <p:nvPr>
            <p:ph sz="quarter" idx="17"/>
          </p:nvPr>
        </p:nvSpPr>
        <p:spPr>
          <a:xfrm>
            <a:off x="695325" y="2087130"/>
            <a:ext cx="3362400" cy="3924000"/>
          </a:xfrm>
        </p:spPr>
        <p:txBody>
          <a:bodyPr/>
          <a:lstStyle>
            <a:lvl1pPr>
              <a:defRPr>
                <a:solidFill>
                  <a:schemeClr val="accent6">
                    <a:lumMod val="50000"/>
                  </a:schemeClr>
                </a:solidFill>
              </a:defRPr>
            </a:lvl1pPr>
            <a:lvl2pPr>
              <a:defRPr>
                <a:solidFill>
                  <a:schemeClr val="accent6">
                    <a:lumMod val="50000"/>
                  </a:schemeClr>
                </a:solidFill>
              </a:defRPr>
            </a:lvl2pPr>
            <a:lvl3pPr>
              <a:defRPr>
                <a:solidFill>
                  <a:schemeClr val="accent6">
                    <a:lumMod val="50000"/>
                  </a:schemeClr>
                </a:solidFill>
              </a:defRPr>
            </a:lvl3pPr>
          </a:lstStyle>
          <a:p>
            <a:pPr lvl="0"/>
            <a:r>
              <a:rPr lang="en-US"/>
              <a:t>Click to edit Master text styles</a:t>
            </a:r>
          </a:p>
          <a:p>
            <a:pPr lvl="1"/>
            <a:r>
              <a:rPr lang="en-US"/>
              <a:t>Second level</a:t>
            </a:r>
          </a:p>
          <a:p>
            <a:pPr lvl="2"/>
            <a:r>
              <a:rPr lang="en-US"/>
              <a:t>Third level</a:t>
            </a:r>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lvl1pPr>
          </a:lstStyle>
          <a:p>
            <a:r>
              <a:rPr lang="en-US"/>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p>
        </p:txBody>
      </p:sp>
      <p:sp>
        <p:nvSpPr>
          <p:cNvPr id="15" name="Content Placeholder 2">
            <a:extLst>
              <a:ext uri="{FF2B5EF4-FFF2-40B4-BE49-F238E27FC236}">
                <a16:creationId xmlns:a16="http://schemas.microsoft.com/office/drawing/2014/main" id="{D65A0954-F904-4FAA-91D3-D9740C81F375}"/>
              </a:ext>
            </a:extLst>
          </p:cNvPr>
          <p:cNvSpPr>
            <a:spLocks noGrp="1"/>
          </p:cNvSpPr>
          <p:nvPr>
            <p:ph sz="quarter" idx="18"/>
          </p:nvPr>
        </p:nvSpPr>
        <p:spPr>
          <a:xfrm>
            <a:off x="4414463" y="2087130"/>
            <a:ext cx="3362400" cy="3924000"/>
          </a:xfrm>
        </p:spPr>
        <p:txBody>
          <a:bodyPr/>
          <a:lstStyle>
            <a:lvl1pPr>
              <a:defRPr>
                <a:solidFill>
                  <a:schemeClr val="accent6">
                    <a:lumMod val="50000"/>
                  </a:schemeClr>
                </a:solidFill>
              </a:defRPr>
            </a:lvl1pPr>
            <a:lvl2pPr>
              <a:defRPr>
                <a:solidFill>
                  <a:schemeClr val="accent6">
                    <a:lumMod val="50000"/>
                  </a:schemeClr>
                </a:solidFill>
              </a:defRPr>
            </a:lvl2pPr>
            <a:lvl3pPr>
              <a:defRPr>
                <a:solidFill>
                  <a:schemeClr val="accent6">
                    <a:lumMod val="50000"/>
                  </a:schemeClr>
                </a:solidFill>
              </a:defRPr>
            </a:lvl3pPr>
          </a:lstStyle>
          <a:p>
            <a:pPr lvl="0"/>
            <a:r>
              <a:rPr lang="en-US"/>
              <a:t>Click to edit Master text styles</a:t>
            </a:r>
          </a:p>
          <a:p>
            <a:pPr lvl="1"/>
            <a:r>
              <a:rPr lang="en-US"/>
              <a:t>Second level</a:t>
            </a:r>
          </a:p>
          <a:p>
            <a:pPr lvl="2"/>
            <a:r>
              <a:rPr lang="en-US"/>
              <a:t>Third level</a:t>
            </a:r>
          </a:p>
        </p:txBody>
      </p:sp>
      <p:sp>
        <p:nvSpPr>
          <p:cNvPr id="16" name="Content Placeholder 2">
            <a:extLst>
              <a:ext uri="{FF2B5EF4-FFF2-40B4-BE49-F238E27FC236}">
                <a16:creationId xmlns:a16="http://schemas.microsoft.com/office/drawing/2014/main" id="{4276995A-3454-4F5D-AC20-1641E0135476}"/>
              </a:ext>
            </a:extLst>
          </p:cNvPr>
          <p:cNvSpPr>
            <a:spLocks noGrp="1"/>
          </p:cNvSpPr>
          <p:nvPr>
            <p:ph sz="quarter" idx="19"/>
          </p:nvPr>
        </p:nvSpPr>
        <p:spPr>
          <a:xfrm>
            <a:off x="8133600" y="2087130"/>
            <a:ext cx="3362400" cy="3924000"/>
          </a:xfrm>
        </p:spPr>
        <p:txBody>
          <a:bodyPr/>
          <a:lstStyle>
            <a:lvl1pPr>
              <a:defRPr>
                <a:solidFill>
                  <a:schemeClr val="accent6">
                    <a:lumMod val="50000"/>
                  </a:schemeClr>
                </a:solidFill>
              </a:defRPr>
            </a:lvl1pPr>
            <a:lvl2pPr>
              <a:defRPr>
                <a:solidFill>
                  <a:schemeClr val="accent6">
                    <a:lumMod val="50000"/>
                  </a:schemeClr>
                </a:solidFill>
              </a:defRPr>
            </a:lvl2pPr>
            <a:lvl3pPr>
              <a:defRPr>
                <a:solidFill>
                  <a:schemeClr val="accent6">
                    <a:lumMod val="50000"/>
                  </a:schemeClr>
                </a:solidFill>
              </a:defRPr>
            </a:lvl3pPr>
          </a:lstStyle>
          <a:p>
            <a:pPr lvl="0"/>
            <a:r>
              <a:rPr lang="en-US"/>
              <a:t>Click to edit Master text styles</a:t>
            </a:r>
          </a:p>
          <a:p>
            <a:pPr lvl="1"/>
            <a:r>
              <a:rPr lang="en-US"/>
              <a:t>Second level</a:t>
            </a:r>
          </a:p>
          <a:p>
            <a:pPr lvl="2"/>
            <a:r>
              <a:rPr lang="en-US"/>
              <a:t>Third level</a:t>
            </a:r>
          </a:p>
        </p:txBody>
      </p:sp>
      <p:sp>
        <p:nvSpPr>
          <p:cNvPr id="17" name="Text Placeholder 11">
            <a:extLst>
              <a:ext uri="{FF2B5EF4-FFF2-40B4-BE49-F238E27FC236}">
                <a16:creationId xmlns:a16="http://schemas.microsoft.com/office/drawing/2014/main" id="{492D0F73-18E1-412D-8CF6-A2E67A2F5816}"/>
              </a:ext>
            </a:extLst>
          </p:cNvPr>
          <p:cNvSpPr>
            <a:spLocks noGrp="1"/>
          </p:cNvSpPr>
          <p:nvPr>
            <p:ph type="body" sz="quarter" idx="20" hasCustomPrompt="1"/>
          </p:nvPr>
        </p:nvSpPr>
        <p:spPr>
          <a:xfrm>
            <a:off x="695325" y="1773238"/>
            <a:ext cx="3362400" cy="252000"/>
          </a:xfrm>
        </p:spPr>
        <p:txBody>
          <a:bodyPr wrap="none"/>
          <a:lstStyle>
            <a:lvl1pPr marL="0" indent="0">
              <a:spcBef>
                <a:spcPts val="0"/>
              </a:spcBef>
              <a:buFontTx/>
              <a:buNone/>
              <a:defRPr sz="1600" b="1">
                <a:solidFill>
                  <a:schemeClr val="accent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Column header</a:t>
            </a:r>
          </a:p>
        </p:txBody>
      </p:sp>
      <p:sp>
        <p:nvSpPr>
          <p:cNvPr id="18" name="Text Placeholder 11">
            <a:extLst>
              <a:ext uri="{FF2B5EF4-FFF2-40B4-BE49-F238E27FC236}">
                <a16:creationId xmlns:a16="http://schemas.microsoft.com/office/drawing/2014/main" id="{947E1071-B10A-4069-ADDD-AEB3D9333CCD}"/>
              </a:ext>
            </a:extLst>
          </p:cNvPr>
          <p:cNvSpPr>
            <a:spLocks noGrp="1"/>
          </p:cNvSpPr>
          <p:nvPr>
            <p:ph type="body" sz="quarter" idx="21" hasCustomPrompt="1"/>
          </p:nvPr>
        </p:nvSpPr>
        <p:spPr>
          <a:xfrm>
            <a:off x="4414800" y="1773238"/>
            <a:ext cx="3362400" cy="252000"/>
          </a:xfrm>
        </p:spPr>
        <p:txBody>
          <a:bodyPr wrap="none"/>
          <a:lstStyle>
            <a:lvl1pPr marL="0" indent="0">
              <a:spcBef>
                <a:spcPts val="0"/>
              </a:spcBef>
              <a:buFontTx/>
              <a:buNone/>
              <a:defRPr sz="1600" b="1">
                <a:solidFill>
                  <a:schemeClr val="accent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Column header</a:t>
            </a:r>
          </a:p>
        </p:txBody>
      </p:sp>
      <p:sp>
        <p:nvSpPr>
          <p:cNvPr id="19" name="Text Placeholder 11">
            <a:extLst>
              <a:ext uri="{FF2B5EF4-FFF2-40B4-BE49-F238E27FC236}">
                <a16:creationId xmlns:a16="http://schemas.microsoft.com/office/drawing/2014/main" id="{5C42F02D-722F-4956-9D66-70724ECD5F26}"/>
              </a:ext>
            </a:extLst>
          </p:cNvPr>
          <p:cNvSpPr>
            <a:spLocks noGrp="1"/>
          </p:cNvSpPr>
          <p:nvPr>
            <p:ph type="body" sz="quarter" idx="22" hasCustomPrompt="1"/>
          </p:nvPr>
        </p:nvSpPr>
        <p:spPr>
          <a:xfrm>
            <a:off x="8134275" y="1773238"/>
            <a:ext cx="3362400" cy="252000"/>
          </a:xfrm>
        </p:spPr>
        <p:txBody>
          <a:bodyPr wrap="none"/>
          <a:lstStyle>
            <a:lvl1pPr marL="0" indent="0">
              <a:spcBef>
                <a:spcPts val="0"/>
              </a:spcBef>
              <a:buFontTx/>
              <a:buNone/>
              <a:defRPr sz="1600" b="1">
                <a:solidFill>
                  <a:schemeClr val="accent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Column header</a:t>
            </a:r>
          </a:p>
        </p:txBody>
      </p:sp>
      <p:sp>
        <p:nvSpPr>
          <p:cNvPr id="10" name="Date Placeholder 3">
            <a:extLst>
              <a:ext uri="{FF2B5EF4-FFF2-40B4-BE49-F238E27FC236}">
                <a16:creationId xmlns:a16="http://schemas.microsoft.com/office/drawing/2014/main" id="{486DFADA-C894-957D-9AFC-1786D83918C4}"/>
              </a:ext>
            </a:extLst>
          </p:cNvPr>
          <p:cNvSpPr>
            <a:spLocks noGrp="1"/>
          </p:cNvSpPr>
          <p:nvPr>
            <p:ph type="dt" sz="half" idx="2"/>
          </p:nvPr>
        </p:nvSpPr>
        <p:spPr>
          <a:xfrm>
            <a:off x="696000" y="6408000"/>
            <a:ext cx="8640000" cy="108000"/>
          </a:xfrm>
          <a:prstGeom prst="rect">
            <a:avLst/>
          </a:prstGeom>
        </p:spPr>
        <p:txBody>
          <a:bodyPr vert="horz" lIns="0" tIns="0" rIns="0" bIns="0" rtlCol="0" anchor="ctr"/>
          <a:lstStyle>
            <a:lvl1pPr algn="l">
              <a:defRPr sz="800">
                <a:solidFill>
                  <a:schemeClr val="accent6">
                    <a:lumMod val="50000"/>
                  </a:schemeClr>
                </a:solidFill>
              </a:defRPr>
            </a:lvl1pPr>
          </a:lstStyle>
          <a:p>
            <a:fld id="{98A9EE18-2A9C-4369-B6B1-A309BB44CFC1}" type="datetime3">
              <a:rPr lang="en-US" smtClean="0"/>
              <a:t>1 April 2024</a:t>
            </a:fld>
            <a:endParaRPr lang="en-US"/>
          </a:p>
        </p:txBody>
      </p:sp>
      <p:sp>
        <p:nvSpPr>
          <p:cNvPr id="11" name="Footer Placeholder 4">
            <a:extLst>
              <a:ext uri="{FF2B5EF4-FFF2-40B4-BE49-F238E27FC236}">
                <a16:creationId xmlns:a16="http://schemas.microsoft.com/office/drawing/2014/main" id="{14D2ADF4-695F-258A-5988-0EDBECE35E34}"/>
              </a:ext>
            </a:extLst>
          </p:cNvPr>
          <p:cNvSpPr>
            <a:spLocks noGrp="1"/>
          </p:cNvSpPr>
          <p:nvPr>
            <p:ph type="ftr" sz="quarter" idx="3"/>
          </p:nvPr>
        </p:nvSpPr>
        <p:spPr>
          <a:xfrm>
            <a:off x="696000" y="6256800"/>
            <a:ext cx="8640000" cy="108000"/>
          </a:xfrm>
          <a:prstGeom prst="rect">
            <a:avLst/>
          </a:prstGeom>
        </p:spPr>
        <p:txBody>
          <a:bodyPr vert="horz" lIns="0" tIns="0" rIns="0" bIns="0" rtlCol="0" anchor="ctr"/>
          <a:lstStyle>
            <a:lvl1pPr algn="l">
              <a:defRPr sz="800">
                <a:solidFill>
                  <a:schemeClr val="accent6">
                    <a:lumMod val="50000"/>
                  </a:schemeClr>
                </a:solidFill>
              </a:defRPr>
            </a:lvl1pPr>
          </a:lstStyle>
          <a:p>
            <a:r>
              <a:rPr lang="en-US" dirty="0"/>
              <a:t>MCA00002890 Rev A</a:t>
            </a:r>
          </a:p>
        </p:txBody>
      </p:sp>
      <p:sp>
        <p:nvSpPr>
          <p:cNvPr id="13" name="Slide Number Placeholder 5">
            <a:extLst>
              <a:ext uri="{FF2B5EF4-FFF2-40B4-BE49-F238E27FC236}">
                <a16:creationId xmlns:a16="http://schemas.microsoft.com/office/drawing/2014/main" id="{05376B51-C55D-7EB5-2C1E-87A73D6F1D34}"/>
              </a:ext>
            </a:extLst>
          </p:cNvPr>
          <p:cNvSpPr>
            <a:spLocks noGrp="1"/>
          </p:cNvSpPr>
          <p:nvPr>
            <p:ph type="sldNum" sz="quarter" idx="4"/>
          </p:nvPr>
        </p:nvSpPr>
        <p:spPr>
          <a:xfrm>
            <a:off x="696000" y="6559200"/>
            <a:ext cx="8640000" cy="108000"/>
          </a:xfrm>
          <a:prstGeom prst="rect">
            <a:avLst/>
          </a:prstGeom>
        </p:spPr>
        <p:txBody>
          <a:bodyPr vert="horz" lIns="0" tIns="0" rIns="0" bIns="0" rtlCol="0" anchor="ctr"/>
          <a:lstStyle>
            <a:lvl1pPr algn="l">
              <a:defRPr sz="800">
                <a:solidFill>
                  <a:schemeClr val="accent6">
                    <a:lumMod val="50000"/>
                  </a:schemeClr>
                </a:solidFill>
              </a:defRPr>
            </a:lvl1pPr>
          </a:lstStyle>
          <a:p>
            <a:r>
              <a:rPr lang="en-US"/>
              <a:t>Page </a:t>
            </a:r>
            <a:fld id="{C2FE92B8-3297-49BF-866E-FDAA607BBC0B}" type="slidenum">
              <a:rPr lang="en-US" smtClean="0"/>
              <a:pPr/>
              <a:t>‹#›</a:t>
            </a:fld>
            <a:endParaRPr lang="en-US"/>
          </a:p>
        </p:txBody>
      </p:sp>
    </p:spTree>
    <p:custDataLst>
      <p:tags r:id="rId1"/>
    </p:custDataLst>
    <p:extLst>
      <p:ext uri="{BB962C8B-B14F-4D97-AF65-F5344CB8AC3E}">
        <p14:creationId xmlns:p14="http://schemas.microsoft.com/office/powerpoint/2010/main" val="240450997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3.9 - Heading with text bullet and picture">
    <p:spTree>
      <p:nvGrpSpPr>
        <p:cNvPr id="1" name=""/>
        <p:cNvGrpSpPr/>
        <p:nvPr/>
      </p:nvGrpSpPr>
      <p:grpSpPr>
        <a:xfrm>
          <a:off x="0" y="0"/>
          <a:ext cx="0" cy="0"/>
          <a:chOff x="0" y="0"/>
          <a:chExt cx="0" cy="0"/>
        </a:xfrm>
      </p:grpSpPr>
      <p:sp>
        <p:nvSpPr>
          <p:cNvPr id="9" name="Content Placeholder 4">
            <a:extLst>
              <a:ext uri="{FF2B5EF4-FFF2-40B4-BE49-F238E27FC236}">
                <a16:creationId xmlns:a16="http://schemas.microsoft.com/office/drawing/2014/main" id="{8575C6CE-48BE-4B25-88FE-FA031575BE03}"/>
              </a:ext>
            </a:extLst>
          </p:cNvPr>
          <p:cNvSpPr>
            <a:spLocks noGrp="1"/>
          </p:cNvSpPr>
          <p:nvPr>
            <p:ph sz="quarter" idx="19"/>
          </p:nvPr>
        </p:nvSpPr>
        <p:spPr>
          <a:xfrm>
            <a:off x="696000" y="1773238"/>
            <a:ext cx="5219326" cy="4248150"/>
          </a:xfrm>
        </p:spPr>
        <p:txBody>
          <a:bodyPr/>
          <a:lstStyle>
            <a:lvl1pPr>
              <a:defRPr>
                <a:solidFill>
                  <a:schemeClr val="accent6">
                    <a:lumMod val="50000"/>
                  </a:schemeClr>
                </a:solidFill>
              </a:defRPr>
            </a:lvl1pPr>
            <a:lvl2pPr>
              <a:defRPr>
                <a:solidFill>
                  <a:schemeClr val="accent6">
                    <a:lumMod val="50000"/>
                  </a:schemeClr>
                </a:solidFill>
              </a:defRPr>
            </a:lvl2pPr>
            <a:lvl3pPr>
              <a:defRPr>
                <a:solidFill>
                  <a:schemeClr val="accent6">
                    <a:lumMod val="50000"/>
                  </a:schemeClr>
                </a:solidFill>
              </a:defRPr>
            </a:lvl3pPr>
          </a:lstStyle>
          <a:p>
            <a:pPr lvl="0"/>
            <a:r>
              <a:rPr lang="en-US"/>
              <a:t>Click to edit Master text styles</a:t>
            </a:r>
          </a:p>
          <a:p>
            <a:pPr lvl="1"/>
            <a:r>
              <a:rPr lang="en-US"/>
              <a:t>Second level</a:t>
            </a:r>
          </a:p>
          <a:p>
            <a:pPr lvl="2"/>
            <a:r>
              <a:rPr lang="en-US"/>
              <a:t>Third level</a:t>
            </a:r>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a:xfrm>
            <a:off x="696000" y="412225"/>
            <a:ext cx="5220000" cy="676800"/>
          </a:xfrm>
        </p:spPr>
        <p:txBody>
          <a:bodyPr/>
          <a:lstStyle>
            <a:lvl1pPr>
              <a:lnSpc>
                <a:spcPct val="100000"/>
              </a:lnSpc>
              <a:defRPr/>
            </a:lvl1pPr>
          </a:lstStyle>
          <a:p>
            <a:r>
              <a:rPr lang="en-US"/>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522000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p>
        </p:txBody>
      </p:sp>
      <p:sp>
        <p:nvSpPr>
          <p:cNvPr id="17" name="Picture Placeholder 16">
            <a:extLst>
              <a:ext uri="{FF2B5EF4-FFF2-40B4-BE49-F238E27FC236}">
                <a16:creationId xmlns:a16="http://schemas.microsoft.com/office/drawing/2014/main" id="{B5B5DA41-82D4-40C7-B4BD-CF94860CACF2}"/>
              </a:ext>
            </a:extLst>
          </p:cNvPr>
          <p:cNvSpPr>
            <a:spLocks noGrp="1"/>
          </p:cNvSpPr>
          <p:nvPr>
            <p:ph type="pic" sz="quarter" idx="15"/>
          </p:nvPr>
        </p:nvSpPr>
        <p:spPr>
          <a:xfrm>
            <a:off x="6274712" y="657850"/>
            <a:ext cx="5221288" cy="5508000"/>
          </a:xfrm>
          <a:solidFill>
            <a:schemeClr val="bg2"/>
          </a:solidFill>
        </p:spPr>
        <p:txBody>
          <a:bodyPr tIns="576000" anchor="ctr" anchorCtr="0"/>
          <a:lstStyle>
            <a:lvl1pPr marL="0" indent="0" algn="ctr">
              <a:buFontTx/>
              <a:buNone/>
              <a:defRPr sz="1200">
                <a:solidFill>
                  <a:schemeClr val="bg1"/>
                </a:solidFill>
              </a:defRPr>
            </a:lvl1pPr>
          </a:lstStyle>
          <a:p>
            <a:r>
              <a:rPr lang="en-US"/>
              <a:t>Click icon to add picture</a:t>
            </a:r>
          </a:p>
        </p:txBody>
      </p:sp>
      <p:sp>
        <p:nvSpPr>
          <p:cNvPr id="2" name="Date Placeholder 3">
            <a:extLst>
              <a:ext uri="{FF2B5EF4-FFF2-40B4-BE49-F238E27FC236}">
                <a16:creationId xmlns:a16="http://schemas.microsoft.com/office/drawing/2014/main" id="{A4A9E829-F6A6-32E8-FCF4-85B62CE7AE1B}"/>
              </a:ext>
            </a:extLst>
          </p:cNvPr>
          <p:cNvSpPr>
            <a:spLocks noGrp="1"/>
          </p:cNvSpPr>
          <p:nvPr>
            <p:ph type="dt" sz="half" idx="2"/>
          </p:nvPr>
        </p:nvSpPr>
        <p:spPr>
          <a:xfrm>
            <a:off x="696000" y="6408000"/>
            <a:ext cx="8640000" cy="108000"/>
          </a:xfrm>
          <a:prstGeom prst="rect">
            <a:avLst/>
          </a:prstGeom>
        </p:spPr>
        <p:txBody>
          <a:bodyPr vert="horz" lIns="0" tIns="0" rIns="0" bIns="0" rtlCol="0" anchor="ctr"/>
          <a:lstStyle>
            <a:lvl1pPr algn="l">
              <a:defRPr sz="800">
                <a:solidFill>
                  <a:schemeClr val="tx1"/>
                </a:solidFill>
              </a:defRPr>
            </a:lvl1pPr>
          </a:lstStyle>
          <a:p>
            <a:fld id="{1317700F-78E2-458A-A70E-B56E29630B5E}" type="datetime3">
              <a:rPr lang="en-US" smtClean="0"/>
              <a:t>1 April 2024</a:t>
            </a:fld>
            <a:endParaRPr lang="en-US"/>
          </a:p>
        </p:txBody>
      </p:sp>
      <p:sp>
        <p:nvSpPr>
          <p:cNvPr id="3" name="Footer Placeholder 4">
            <a:extLst>
              <a:ext uri="{FF2B5EF4-FFF2-40B4-BE49-F238E27FC236}">
                <a16:creationId xmlns:a16="http://schemas.microsoft.com/office/drawing/2014/main" id="{0B6D6054-D627-5941-AF4C-C964055B2491}"/>
              </a:ext>
            </a:extLst>
          </p:cNvPr>
          <p:cNvSpPr>
            <a:spLocks noGrp="1"/>
          </p:cNvSpPr>
          <p:nvPr>
            <p:ph type="ftr" sz="quarter" idx="3"/>
          </p:nvPr>
        </p:nvSpPr>
        <p:spPr>
          <a:xfrm>
            <a:off x="696000" y="6256800"/>
            <a:ext cx="8640000" cy="108000"/>
          </a:xfrm>
          <a:prstGeom prst="rect">
            <a:avLst/>
          </a:prstGeom>
        </p:spPr>
        <p:txBody>
          <a:bodyPr vert="horz" lIns="0" tIns="0" rIns="0" bIns="0" rtlCol="0" anchor="ctr"/>
          <a:lstStyle>
            <a:lvl1pPr algn="l">
              <a:defRPr sz="800">
                <a:solidFill>
                  <a:schemeClr val="tx1"/>
                </a:solidFill>
              </a:defRPr>
            </a:lvl1pPr>
          </a:lstStyle>
          <a:p>
            <a:r>
              <a:rPr lang="en-US" dirty="0"/>
              <a:t>MCA00002890 Rev A</a:t>
            </a:r>
          </a:p>
        </p:txBody>
      </p:sp>
      <p:sp>
        <p:nvSpPr>
          <p:cNvPr id="4" name="Slide Number Placeholder 5">
            <a:extLst>
              <a:ext uri="{FF2B5EF4-FFF2-40B4-BE49-F238E27FC236}">
                <a16:creationId xmlns:a16="http://schemas.microsoft.com/office/drawing/2014/main" id="{881AF7C5-2A73-C781-F411-5480AA4E7C4F}"/>
              </a:ext>
            </a:extLst>
          </p:cNvPr>
          <p:cNvSpPr>
            <a:spLocks noGrp="1"/>
          </p:cNvSpPr>
          <p:nvPr>
            <p:ph type="sldNum" sz="quarter" idx="4"/>
          </p:nvPr>
        </p:nvSpPr>
        <p:spPr>
          <a:xfrm>
            <a:off x="696000" y="6559200"/>
            <a:ext cx="8640000" cy="108000"/>
          </a:xfrm>
          <a:prstGeom prst="rect">
            <a:avLst/>
          </a:prstGeom>
        </p:spPr>
        <p:txBody>
          <a:bodyPr vert="horz" lIns="0" tIns="0" rIns="0" bIns="0" rtlCol="0" anchor="ctr"/>
          <a:lstStyle>
            <a:lvl1pPr algn="l">
              <a:defRPr sz="800">
                <a:solidFill>
                  <a:schemeClr val="tx1"/>
                </a:solidFill>
              </a:defRPr>
            </a:lvl1pPr>
          </a:lstStyle>
          <a:p>
            <a:r>
              <a:rPr lang="en-US"/>
              <a:t>Page </a:t>
            </a:r>
            <a:fld id="{C2FE92B8-3297-49BF-866E-FDAA607BBC0B}" type="slidenum">
              <a:rPr lang="en-US" smtClean="0"/>
              <a:pPr/>
              <a:t>‹#›</a:t>
            </a:fld>
            <a:endParaRPr lang="en-US"/>
          </a:p>
        </p:txBody>
      </p:sp>
    </p:spTree>
    <p:custDataLst>
      <p:tags r:id="rId1"/>
    </p:custDataLst>
    <p:extLst>
      <p:ext uri="{BB962C8B-B14F-4D97-AF65-F5344CB8AC3E}">
        <p14:creationId xmlns:p14="http://schemas.microsoft.com/office/powerpoint/2010/main" val="154592394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3.10 - Heading with 2 pictures">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a:xfrm>
            <a:off x="696000" y="412225"/>
            <a:ext cx="10801350" cy="676800"/>
          </a:xfrm>
        </p:spPr>
        <p:txBody>
          <a:bodyPr/>
          <a:lstStyle>
            <a:lvl1pPr>
              <a:lnSpc>
                <a:spcPct val="100000"/>
              </a:lnSpc>
              <a:defRPr/>
            </a:lvl1pPr>
          </a:lstStyle>
          <a:p>
            <a:r>
              <a:rPr lang="en-US"/>
              <a:t>Heading on maximum one line</a:t>
            </a:r>
          </a:p>
        </p:txBody>
      </p:sp>
      <p:sp>
        <p:nvSpPr>
          <p:cNvPr id="10" name="Text Placeholder 9">
            <a:extLst>
              <a:ext uri="{FF2B5EF4-FFF2-40B4-BE49-F238E27FC236}">
                <a16:creationId xmlns:a16="http://schemas.microsoft.com/office/drawing/2014/main" id="{AA97CB80-724D-461E-827E-E2F99C111861}"/>
              </a:ext>
            </a:extLst>
          </p:cNvPr>
          <p:cNvSpPr>
            <a:spLocks noGrp="1"/>
          </p:cNvSpPr>
          <p:nvPr>
            <p:ph type="body" sz="quarter" idx="13"/>
          </p:nvPr>
        </p:nvSpPr>
        <p:spPr>
          <a:xfrm>
            <a:off x="695325" y="5208155"/>
            <a:ext cx="5220000" cy="813234"/>
          </a:xfrm>
        </p:spPr>
        <p:txBody>
          <a:bodyPr/>
          <a:lstStyle>
            <a:lvl1pPr marL="0" indent="0">
              <a:buFontTx/>
              <a:buNone/>
              <a:defRPr sz="1400"/>
            </a:lvl1pPr>
            <a:lvl2pPr marL="153988" indent="0">
              <a:buFontTx/>
              <a:buNone/>
              <a:defRPr/>
            </a:lvl2pPr>
            <a:lvl3pPr marL="339725" indent="0">
              <a:buFontTx/>
              <a:buNone/>
              <a:defRPr/>
            </a:lvl3pPr>
          </a:lstStyle>
          <a:p>
            <a:pPr lvl="0"/>
            <a:r>
              <a:rPr lang="en-US"/>
              <a:t>Click to edit Master text styles</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p>
        </p:txBody>
      </p:sp>
      <p:sp>
        <p:nvSpPr>
          <p:cNvPr id="17" name="Picture Placeholder 16">
            <a:extLst>
              <a:ext uri="{FF2B5EF4-FFF2-40B4-BE49-F238E27FC236}">
                <a16:creationId xmlns:a16="http://schemas.microsoft.com/office/drawing/2014/main" id="{B5B5DA41-82D4-40C7-B4BD-CF94860CACF2}"/>
              </a:ext>
            </a:extLst>
          </p:cNvPr>
          <p:cNvSpPr>
            <a:spLocks noGrp="1"/>
          </p:cNvSpPr>
          <p:nvPr>
            <p:ph type="pic" sz="quarter" idx="15"/>
          </p:nvPr>
        </p:nvSpPr>
        <p:spPr>
          <a:xfrm>
            <a:off x="695325" y="1773238"/>
            <a:ext cx="5221288" cy="3348000"/>
          </a:xfrm>
          <a:solidFill>
            <a:schemeClr val="bg2"/>
          </a:solidFill>
        </p:spPr>
        <p:txBody>
          <a:bodyPr tIns="576000" anchor="ctr" anchorCtr="0"/>
          <a:lstStyle>
            <a:lvl1pPr marL="0" indent="0" algn="ctr">
              <a:buFontTx/>
              <a:buNone/>
              <a:defRPr sz="1200">
                <a:solidFill>
                  <a:schemeClr val="bg1"/>
                </a:solidFill>
              </a:defRPr>
            </a:lvl1pPr>
          </a:lstStyle>
          <a:p>
            <a:r>
              <a:rPr lang="en-US"/>
              <a:t>Click icon to add picture</a:t>
            </a:r>
          </a:p>
        </p:txBody>
      </p:sp>
      <p:sp>
        <p:nvSpPr>
          <p:cNvPr id="9" name="Picture Placeholder 16">
            <a:extLst>
              <a:ext uri="{FF2B5EF4-FFF2-40B4-BE49-F238E27FC236}">
                <a16:creationId xmlns:a16="http://schemas.microsoft.com/office/drawing/2014/main" id="{F9710823-2A6C-48A9-80CF-AE2DE66E140D}"/>
              </a:ext>
            </a:extLst>
          </p:cNvPr>
          <p:cNvSpPr>
            <a:spLocks noGrp="1"/>
          </p:cNvSpPr>
          <p:nvPr>
            <p:ph type="pic" sz="quarter" idx="16"/>
          </p:nvPr>
        </p:nvSpPr>
        <p:spPr>
          <a:xfrm>
            <a:off x="6275387" y="1773238"/>
            <a:ext cx="5221288" cy="3348000"/>
          </a:xfrm>
          <a:solidFill>
            <a:schemeClr val="bg2"/>
          </a:solidFill>
        </p:spPr>
        <p:txBody>
          <a:bodyPr tIns="576000" anchor="ctr" anchorCtr="0"/>
          <a:lstStyle>
            <a:lvl1pPr marL="0" indent="0" algn="ctr">
              <a:buFontTx/>
              <a:buNone/>
              <a:defRPr sz="1200">
                <a:solidFill>
                  <a:schemeClr val="bg1"/>
                </a:solidFill>
              </a:defRPr>
            </a:lvl1pPr>
          </a:lstStyle>
          <a:p>
            <a:r>
              <a:rPr lang="en-US"/>
              <a:t>Click icon to add picture</a:t>
            </a:r>
          </a:p>
        </p:txBody>
      </p:sp>
      <p:sp>
        <p:nvSpPr>
          <p:cNvPr id="11" name="Text Placeholder 9">
            <a:extLst>
              <a:ext uri="{FF2B5EF4-FFF2-40B4-BE49-F238E27FC236}">
                <a16:creationId xmlns:a16="http://schemas.microsoft.com/office/drawing/2014/main" id="{EEA12167-DC54-4DEA-8199-867A2CFF905F}"/>
              </a:ext>
            </a:extLst>
          </p:cNvPr>
          <p:cNvSpPr>
            <a:spLocks noGrp="1"/>
          </p:cNvSpPr>
          <p:nvPr>
            <p:ph type="body" sz="quarter" idx="17"/>
          </p:nvPr>
        </p:nvSpPr>
        <p:spPr>
          <a:xfrm>
            <a:off x="6276675" y="5208154"/>
            <a:ext cx="5220000" cy="813235"/>
          </a:xfrm>
        </p:spPr>
        <p:txBody>
          <a:bodyPr/>
          <a:lstStyle>
            <a:lvl1pPr marL="0" indent="0">
              <a:buFontTx/>
              <a:buNone/>
              <a:defRPr sz="1400"/>
            </a:lvl1pPr>
            <a:lvl2pPr marL="153988" indent="0">
              <a:buFontTx/>
              <a:buNone/>
              <a:defRPr/>
            </a:lvl2pPr>
            <a:lvl3pPr marL="339725" indent="0">
              <a:buFontTx/>
              <a:buNone/>
              <a:defRPr/>
            </a:lvl3pPr>
          </a:lstStyle>
          <a:p>
            <a:pPr lvl="0"/>
            <a:r>
              <a:rPr lang="en-US"/>
              <a:t>Click to edit Master text styles</a:t>
            </a:r>
          </a:p>
        </p:txBody>
      </p:sp>
      <p:sp>
        <p:nvSpPr>
          <p:cNvPr id="4" name="Date Placeholder 3">
            <a:extLst>
              <a:ext uri="{FF2B5EF4-FFF2-40B4-BE49-F238E27FC236}">
                <a16:creationId xmlns:a16="http://schemas.microsoft.com/office/drawing/2014/main" id="{289ABD95-608F-80FA-4017-F3722E933444}"/>
              </a:ext>
            </a:extLst>
          </p:cNvPr>
          <p:cNvSpPr>
            <a:spLocks noGrp="1"/>
          </p:cNvSpPr>
          <p:nvPr>
            <p:ph type="dt" sz="half" idx="2"/>
          </p:nvPr>
        </p:nvSpPr>
        <p:spPr>
          <a:xfrm>
            <a:off x="696000" y="6408000"/>
            <a:ext cx="8640000" cy="108000"/>
          </a:xfrm>
          <a:prstGeom prst="rect">
            <a:avLst/>
          </a:prstGeom>
        </p:spPr>
        <p:txBody>
          <a:bodyPr vert="horz" lIns="0" tIns="0" rIns="0" bIns="0" rtlCol="0" anchor="ctr"/>
          <a:lstStyle>
            <a:lvl1pPr algn="l">
              <a:defRPr sz="800">
                <a:solidFill>
                  <a:schemeClr val="tx1"/>
                </a:solidFill>
              </a:defRPr>
            </a:lvl1pPr>
          </a:lstStyle>
          <a:p>
            <a:fld id="{AC0AED98-D6F3-4491-BEEE-30E4FAC67900}" type="datetime3">
              <a:rPr lang="en-US" smtClean="0"/>
              <a:t>1 April 2024</a:t>
            </a:fld>
            <a:endParaRPr lang="en-US"/>
          </a:p>
        </p:txBody>
      </p:sp>
      <p:sp>
        <p:nvSpPr>
          <p:cNvPr id="5" name="Footer Placeholder 4">
            <a:extLst>
              <a:ext uri="{FF2B5EF4-FFF2-40B4-BE49-F238E27FC236}">
                <a16:creationId xmlns:a16="http://schemas.microsoft.com/office/drawing/2014/main" id="{85A52F70-57EA-0B56-AA8E-9538F6D42BBD}"/>
              </a:ext>
            </a:extLst>
          </p:cNvPr>
          <p:cNvSpPr>
            <a:spLocks noGrp="1"/>
          </p:cNvSpPr>
          <p:nvPr>
            <p:ph type="ftr" sz="quarter" idx="3"/>
          </p:nvPr>
        </p:nvSpPr>
        <p:spPr>
          <a:xfrm>
            <a:off x="696000" y="6256800"/>
            <a:ext cx="8640000" cy="108000"/>
          </a:xfrm>
          <a:prstGeom prst="rect">
            <a:avLst/>
          </a:prstGeom>
        </p:spPr>
        <p:txBody>
          <a:bodyPr vert="horz" lIns="0" tIns="0" rIns="0" bIns="0" rtlCol="0" anchor="ctr"/>
          <a:lstStyle>
            <a:lvl1pPr algn="l">
              <a:defRPr sz="800">
                <a:solidFill>
                  <a:schemeClr val="tx1"/>
                </a:solidFill>
              </a:defRPr>
            </a:lvl1pPr>
          </a:lstStyle>
          <a:p>
            <a:r>
              <a:rPr lang="en-US" dirty="0"/>
              <a:t>MCA00002890 Rev A</a:t>
            </a:r>
          </a:p>
        </p:txBody>
      </p:sp>
      <p:sp>
        <p:nvSpPr>
          <p:cNvPr id="6" name="Slide Number Placeholder 5">
            <a:extLst>
              <a:ext uri="{FF2B5EF4-FFF2-40B4-BE49-F238E27FC236}">
                <a16:creationId xmlns:a16="http://schemas.microsoft.com/office/drawing/2014/main" id="{E8065E69-5C47-C2E1-2696-C71ABD844F79}"/>
              </a:ext>
            </a:extLst>
          </p:cNvPr>
          <p:cNvSpPr>
            <a:spLocks noGrp="1"/>
          </p:cNvSpPr>
          <p:nvPr>
            <p:ph type="sldNum" sz="quarter" idx="4"/>
          </p:nvPr>
        </p:nvSpPr>
        <p:spPr>
          <a:xfrm>
            <a:off x="696000" y="6559200"/>
            <a:ext cx="8640000" cy="108000"/>
          </a:xfrm>
          <a:prstGeom prst="rect">
            <a:avLst/>
          </a:prstGeom>
        </p:spPr>
        <p:txBody>
          <a:bodyPr vert="horz" lIns="0" tIns="0" rIns="0" bIns="0" rtlCol="0" anchor="ctr"/>
          <a:lstStyle>
            <a:lvl1pPr algn="l">
              <a:defRPr sz="800">
                <a:solidFill>
                  <a:schemeClr val="tx1"/>
                </a:solidFill>
              </a:defRPr>
            </a:lvl1pPr>
          </a:lstStyle>
          <a:p>
            <a:r>
              <a:rPr lang="en-US"/>
              <a:t>Page </a:t>
            </a:r>
            <a:fld id="{C2FE92B8-3297-49BF-866E-FDAA607BBC0B}" type="slidenum">
              <a:rPr lang="en-US" smtClean="0"/>
              <a:pPr/>
              <a:t>‹#›</a:t>
            </a:fld>
            <a:endParaRPr lang="en-US"/>
          </a:p>
        </p:txBody>
      </p:sp>
    </p:spTree>
    <p:custDataLst>
      <p:tags r:id="rId1"/>
    </p:custDataLst>
    <p:extLst>
      <p:ext uri="{BB962C8B-B14F-4D97-AF65-F5344CB8AC3E}">
        <p14:creationId xmlns:p14="http://schemas.microsoft.com/office/powerpoint/2010/main" val="131744241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3.11 - Heading with 3 pictures">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a:xfrm>
            <a:off x="696000" y="412225"/>
            <a:ext cx="10801350" cy="676800"/>
          </a:xfrm>
        </p:spPr>
        <p:txBody>
          <a:bodyPr/>
          <a:lstStyle>
            <a:lvl1pPr>
              <a:lnSpc>
                <a:spcPct val="100000"/>
              </a:lnSpc>
              <a:defRPr/>
            </a:lvl1pPr>
          </a:lstStyle>
          <a:p>
            <a:r>
              <a:rPr lang="en-US"/>
              <a:t>Heading on maximum one line</a:t>
            </a:r>
          </a:p>
        </p:txBody>
      </p:sp>
      <p:sp>
        <p:nvSpPr>
          <p:cNvPr id="10" name="Text Placeholder 9">
            <a:extLst>
              <a:ext uri="{FF2B5EF4-FFF2-40B4-BE49-F238E27FC236}">
                <a16:creationId xmlns:a16="http://schemas.microsoft.com/office/drawing/2014/main" id="{AA97CB80-724D-461E-827E-E2F99C111861}"/>
              </a:ext>
            </a:extLst>
          </p:cNvPr>
          <p:cNvSpPr>
            <a:spLocks noGrp="1"/>
          </p:cNvSpPr>
          <p:nvPr>
            <p:ph type="body" sz="quarter" idx="13"/>
          </p:nvPr>
        </p:nvSpPr>
        <p:spPr>
          <a:xfrm>
            <a:off x="695325" y="5208155"/>
            <a:ext cx="3366000" cy="813234"/>
          </a:xfrm>
        </p:spPr>
        <p:txBody>
          <a:bodyPr/>
          <a:lstStyle>
            <a:lvl1pPr marL="0" indent="0">
              <a:buFontTx/>
              <a:buNone/>
              <a:defRPr sz="1400"/>
            </a:lvl1pPr>
            <a:lvl2pPr marL="153988" indent="0">
              <a:buFontTx/>
              <a:buNone/>
              <a:defRPr/>
            </a:lvl2pPr>
            <a:lvl3pPr marL="339725" indent="0">
              <a:buFontTx/>
              <a:buNone/>
              <a:defRPr/>
            </a:lvl3pPr>
          </a:lstStyle>
          <a:p>
            <a:pPr lvl="0"/>
            <a:r>
              <a:rPr lang="en-US"/>
              <a:t>Click to edit Master text styles</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p>
        </p:txBody>
      </p:sp>
      <p:sp>
        <p:nvSpPr>
          <p:cNvPr id="17" name="Picture Placeholder 16">
            <a:extLst>
              <a:ext uri="{FF2B5EF4-FFF2-40B4-BE49-F238E27FC236}">
                <a16:creationId xmlns:a16="http://schemas.microsoft.com/office/drawing/2014/main" id="{B5B5DA41-82D4-40C7-B4BD-CF94860CACF2}"/>
              </a:ext>
            </a:extLst>
          </p:cNvPr>
          <p:cNvSpPr>
            <a:spLocks noGrp="1"/>
          </p:cNvSpPr>
          <p:nvPr>
            <p:ph type="pic" sz="quarter" idx="15"/>
          </p:nvPr>
        </p:nvSpPr>
        <p:spPr>
          <a:xfrm>
            <a:off x="695325" y="1773238"/>
            <a:ext cx="3366000" cy="3348000"/>
          </a:xfrm>
          <a:solidFill>
            <a:schemeClr val="bg2"/>
          </a:solidFill>
        </p:spPr>
        <p:txBody>
          <a:bodyPr tIns="576000" anchor="ctr" anchorCtr="0"/>
          <a:lstStyle>
            <a:lvl1pPr marL="0" indent="0" algn="ctr">
              <a:buFontTx/>
              <a:buNone/>
              <a:defRPr sz="1200">
                <a:solidFill>
                  <a:schemeClr val="bg1"/>
                </a:solidFill>
              </a:defRPr>
            </a:lvl1pPr>
          </a:lstStyle>
          <a:p>
            <a:r>
              <a:rPr lang="en-US"/>
              <a:t>Click icon to add picture</a:t>
            </a:r>
          </a:p>
        </p:txBody>
      </p:sp>
      <p:sp>
        <p:nvSpPr>
          <p:cNvPr id="9" name="Picture Placeholder 16">
            <a:extLst>
              <a:ext uri="{FF2B5EF4-FFF2-40B4-BE49-F238E27FC236}">
                <a16:creationId xmlns:a16="http://schemas.microsoft.com/office/drawing/2014/main" id="{F9710823-2A6C-48A9-80CF-AE2DE66E140D}"/>
              </a:ext>
            </a:extLst>
          </p:cNvPr>
          <p:cNvSpPr>
            <a:spLocks noGrp="1"/>
          </p:cNvSpPr>
          <p:nvPr>
            <p:ph type="pic" sz="quarter" idx="16"/>
          </p:nvPr>
        </p:nvSpPr>
        <p:spPr>
          <a:xfrm>
            <a:off x="4413000" y="1773238"/>
            <a:ext cx="3366000" cy="3348000"/>
          </a:xfrm>
          <a:solidFill>
            <a:schemeClr val="bg2"/>
          </a:solidFill>
        </p:spPr>
        <p:txBody>
          <a:bodyPr tIns="576000" anchor="ctr" anchorCtr="0"/>
          <a:lstStyle>
            <a:lvl1pPr marL="0" indent="0" algn="ctr">
              <a:buFontTx/>
              <a:buNone/>
              <a:defRPr sz="1200">
                <a:solidFill>
                  <a:schemeClr val="bg1"/>
                </a:solidFill>
              </a:defRPr>
            </a:lvl1pPr>
          </a:lstStyle>
          <a:p>
            <a:r>
              <a:rPr lang="en-US"/>
              <a:t>Click icon to add picture</a:t>
            </a:r>
          </a:p>
        </p:txBody>
      </p:sp>
      <p:sp>
        <p:nvSpPr>
          <p:cNvPr id="11" name="Text Placeholder 9">
            <a:extLst>
              <a:ext uri="{FF2B5EF4-FFF2-40B4-BE49-F238E27FC236}">
                <a16:creationId xmlns:a16="http://schemas.microsoft.com/office/drawing/2014/main" id="{EEA12167-DC54-4DEA-8199-867A2CFF905F}"/>
              </a:ext>
            </a:extLst>
          </p:cNvPr>
          <p:cNvSpPr>
            <a:spLocks noGrp="1"/>
          </p:cNvSpPr>
          <p:nvPr>
            <p:ph type="body" sz="quarter" idx="17"/>
          </p:nvPr>
        </p:nvSpPr>
        <p:spPr>
          <a:xfrm>
            <a:off x="4413001" y="5208155"/>
            <a:ext cx="3366000" cy="813234"/>
          </a:xfrm>
        </p:spPr>
        <p:txBody>
          <a:bodyPr/>
          <a:lstStyle>
            <a:lvl1pPr marL="0" indent="0">
              <a:buFontTx/>
              <a:buNone/>
              <a:defRPr sz="1400"/>
            </a:lvl1pPr>
            <a:lvl2pPr marL="153988" indent="0">
              <a:buFontTx/>
              <a:buNone/>
              <a:defRPr/>
            </a:lvl2pPr>
            <a:lvl3pPr marL="339725" indent="0">
              <a:buFontTx/>
              <a:buNone/>
              <a:defRPr/>
            </a:lvl3pPr>
          </a:lstStyle>
          <a:p>
            <a:pPr lvl="0"/>
            <a:r>
              <a:rPr lang="en-US"/>
              <a:t>Click to edit Master text styles</a:t>
            </a:r>
          </a:p>
        </p:txBody>
      </p:sp>
      <p:sp>
        <p:nvSpPr>
          <p:cNvPr id="13" name="Picture Placeholder 16">
            <a:extLst>
              <a:ext uri="{FF2B5EF4-FFF2-40B4-BE49-F238E27FC236}">
                <a16:creationId xmlns:a16="http://schemas.microsoft.com/office/drawing/2014/main" id="{D2897832-36AE-4E0E-9085-204130CC145A}"/>
              </a:ext>
            </a:extLst>
          </p:cNvPr>
          <p:cNvSpPr>
            <a:spLocks noGrp="1"/>
          </p:cNvSpPr>
          <p:nvPr>
            <p:ph type="pic" sz="quarter" idx="18"/>
          </p:nvPr>
        </p:nvSpPr>
        <p:spPr>
          <a:xfrm>
            <a:off x="8130675" y="1773238"/>
            <a:ext cx="3366000" cy="3348000"/>
          </a:xfrm>
          <a:solidFill>
            <a:schemeClr val="bg2"/>
          </a:solidFill>
        </p:spPr>
        <p:txBody>
          <a:bodyPr tIns="576000" anchor="ctr" anchorCtr="0"/>
          <a:lstStyle>
            <a:lvl1pPr marL="0" indent="0" algn="ctr">
              <a:buFontTx/>
              <a:buNone/>
              <a:defRPr sz="1200">
                <a:solidFill>
                  <a:schemeClr val="bg1"/>
                </a:solidFill>
              </a:defRPr>
            </a:lvl1pPr>
          </a:lstStyle>
          <a:p>
            <a:r>
              <a:rPr lang="en-US"/>
              <a:t>Click icon to add picture</a:t>
            </a:r>
          </a:p>
        </p:txBody>
      </p:sp>
      <p:sp>
        <p:nvSpPr>
          <p:cNvPr id="14" name="Text Placeholder 9">
            <a:extLst>
              <a:ext uri="{FF2B5EF4-FFF2-40B4-BE49-F238E27FC236}">
                <a16:creationId xmlns:a16="http://schemas.microsoft.com/office/drawing/2014/main" id="{8656A579-00D4-4A1D-96D5-2856157D5539}"/>
              </a:ext>
            </a:extLst>
          </p:cNvPr>
          <p:cNvSpPr>
            <a:spLocks noGrp="1"/>
          </p:cNvSpPr>
          <p:nvPr>
            <p:ph type="body" sz="quarter" idx="19"/>
          </p:nvPr>
        </p:nvSpPr>
        <p:spPr>
          <a:xfrm>
            <a:off x="8130675" y="5208155"/>
            <a:ext cx="3366000" cy="813234"/>
          </a:xfrm>
        </p:spPr>
        <p:txBody>
          <a:bodyPr/>
          <a:lstStyle>
            <a:lvl1pPr marL="0" indent="0">
              <a:buFontTx/>
              <a:buNone/>
              <a:defRPr sz="1400"/>
            </a:lvl1pPr>
            <a:lvl2pPr marL="153988" indent="0">
              <a:buFontTx/>
              <a:buNone/>
              <a:defRPr/>
            </a:lvl2pPr>
            <a:lvl3pPr marL="339725" indent="0">
              <a:buFontTx/>
              <a:buNone/>
              <a:defRPr/>
            </a:lvl3pPr>
          </a:lstStyle>
          <a:p>
            <a:pPr lvl="0"/>
            <a:r>
              <a:rPr lang="en-US"/>
              <a:t>Click to edit Master text styles</a:t>
            </a:r>
          </a:p>
        </p:txBody>
      </p:sp>
      <p:sp>
        <p:nvSpPr>
          <p:cNvPr id="4" name="Date Placeholder 3">
            <a:extLst>
              <a:ext uri="{FF2B5EF4-FFF2-40B4-BE49-F238E27FC236}">
                <a16:creationId xmlns:a16="http://schemas.microsoft.com/office/drawing/2014/main" id="{3139D2F7-67DA-56A9-69FE-F9E81F93825F}"/>
              </a:ext>
            </a:extLst>
          </p:cNvPr>
          <p:cNvSpPr>
            <a:spLocks noGrp="1"/>
          </p:cNvSpPr>
          <p:nvPr>
            <p:ph type="dt" sz="half" idx="2"/>
          </p:nvPr>
        </p:nvSpPr>
        <p:spPr>
          <a:xfrm>
            <a:off x="696000" y="6408000"/>
            <a:ext cx="8640000" cy="108000"/>
          </a:xfrm>
          <a:prstGeom prst="rect">
            <a:avLst/>
          </a:prstGeom>
        </p:spPr>
        <p:txBody>
          <a:bodyPr vert="horz" lIns="0" tIns="0" rIns="0" bIns="0" rtlCol="0" anchor="ctr"/>
          <a:lstStyle>
            <a:lvl1pPr algn="l">
              <a:defRPr sz="800">
                <a:solidFill>
                  <a:schemeClr val="tx1"/>
                </a:solidFill>
              </a:defRPr>
            </a:lvl1pPr>
          </a:lstStyle>
          <a:p>
            <a:fld id="{9C90151C-0ECE-42B1-980C-3315DFEE776B}" type="datetime3">
              <a:rPr lang="en-US" smtClean="0"/>
              <a:t>1 April 2024</a:t>
            </a:fld>
            <a:endParaRPr lang="en-US"/>
          </a:p>
        </p:txBody>
      </p:sp>
      <p:sp>
        <p:nvSpPr>
          <p:cNvPr id="5" name="Footer Placeholder 4">
            <a:extLst>
              <a:ext uri="{FF2B5EF4-FFF2-40B4-BE49-F238E27FC236}">
                <a16:creationId xmlns:a16="http://schemas.microsoft.com/office/drawing/2014/main" id="{0DC0CA15-BE2D-3167-9E55-F99EA6FBC54F}"/>
              </a:ext>
            </a:extLst>
          </p:cNvPr>
          <p:cNvSpPr>
            <a:spLocks noGrp="1"/>
          </p:cNvSpPr>
          <p:nvPr>
            <p:ph type="ftr" sz="quarter" idx="3"/>
          </p:nvPr>
        </p:nvSpPr>
        <p:spPr>
          <a:xfrm>
            <a:off x="696000" y="6256800"/>
            <a:ext cx="8640000" cy="108000"/>
          </a:xfrm>
          <a:prstGeom prst="rect">
            <a:avLst/>
          </a:prstGeom>
        </p:spPr>
        <p:txBody>
          <a:bodyPr vert="horz" lIns="0" tIns="0" rIns="0" bIns="0" rtlCol="0" anchor="ctr"/>
          <a:lstStyle>
            <a:lvl1pPr algn="l">
              <a:defRPr sz="800">
                <a:solidFill>
                  <a:schemeClr val="tx1"/>
                </a:solidFill>
              </a:defRPr>
            </a:lvl1pPr>
          </a:lstStyle>
          <a:p>
            <a:r>
              <a:rPr lang="en-US" dirty="0"/>
              <a:t>MCA00002890 Rev A</a:t>
            </a:r>
          </a:p>
        </p:txBody>
      </p:sp>
      <p:sp>
        <p:nvSpPr>
          <p:cNvPr id="6" name="Slide Number Placeholder 5">
            <a:extLst>
              <a:ext uri="{FF2B5EF4-FFF2-40B4-BE49-F238E27FC236}">
                <a16:creationId xmlns:a16="http://schemas.microsoft.com/office/drawing/2014/main" id="{55BC4AA1-CD67-37D0-0AA7-1845485AE663}"/>
              </a:ext>
            </a:extLst>
          </p:cNvPr>
          <p:cNvSpPr>
            <a:spLocks noGrp="1"/>
          </p:cNvSpPr>
          <p:nvPr>
            <p:ph type="sldNum" sz="quarter" idx="4"/>
          </p:nvPr>
        </p:nvSpPr>
        <p:spPr>
          <a:xfrm>
            <a:off x="696000" y="6559200"/>
            <a:ext cx="8640000" cy="108000"/>
          </a:xfrm>
          <a:prstGeom prst="rect">
            <a:avLst/>
          </a:prstGeom>
        </p:spPr>
        <p:txBody>
          <a:bodyPr vert="horz" lIns="0" tIns="0" rIns="0" bIns="0" rtlCol="0" anchor="ctr"/>
          <a:lstStyle>
            <a:lvl1pPr algn="l">
              <a:defRPr sz="800">
                <a:solidFill>
                  <a:schemeClr val="tx1"/>
                </a:solidFill>
              </a:defRPr>
            </a:lvl1pPr>
          </a:lstStyle>
          <a:p>
            <a:r>
              <a:rPr lang="en-US"/>
              <a:t>Page </a:t>
            </a:r>
            <a:fld id="{C2FE92B8-3297-49BF-866E-FDAA607BBC0B}" type="slidenum">
              <a:rPr lang="en-US" smtClean="0"/>
              <a:pPr/>
              <a:t>‹#›</a:t>
            </a:fld>
            <a:endParaRPr lang="en-US"/>
          </a:p>
        </p:txBody>
      </p:sp>
    </p:spTree>
    <p:custDataLst>
      <p:tags r:id="rId1"/>
    </p:custDataLst>
    <p:extLst>
      <p:ext uri="{BB962C8B-B14F-4D97-AF65-F5344CB8AC3E}">
        <p14:creationId xmlns:p14="http://schemas.microsoft.com/office/powerpoint/2010/main" val="271480977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3.12 - Heading with text bullet and picture">
    <p:spTree>
      <p:nvGrpSpPr>
        <p:cNvPr id="1" name=""/>
        <p:cNvGrpSpPr/>
        <p:nvPr/>
      </p:nvGrpSpPr>
      <p:grpSpPr>
        <a:xfrm>
          <a:off x="0" y="0"/>
          <a:ext cx="0" cy="0"/>
          <a:chOff x="0" y="0"/>
          <a:chExt cx="0" cy="0"/>
        </a:xfrm>
      </p:grpSpPr>
      <p:sp>
        <p:nvSpPr>
          <p:cNvPr id="17" name="Content Placeholder 4">
            <a:extLst>
              <a:ext uri="{FF2B5EF4-FFF2-40B4-BE49-F238E27FC236}">
                <a16:creationId xmlns:a16="http://schemas.microsoft.com/office/drawing/2014/main" id="{EBA8AC51-624D-400A-9881-7445ECC8EC27}"/>
              </a:ext>
            </a:extLst>
          </p:cNvPr>
          <p:cNvSpPr>
            <a:spLocks noGrp="1"/>
          </p:cNvSpPr>
          <p:nvPr>
            <p:ph sz="quarter" idx="19"/>
          </p:nvPr>
        </p:nvSpPr>
        <p:spPr>
          <a:xfrm>
            <a:off x="696000" y="1773238"/>
            <a:ext cx="5219326" cy="4248150"/>
          </a:xfrm>
        </p:spPr>
        <p:txBody>
          <a:bodyPr/>
          <a:lstStyle/>
          <a:p>
            <a:pPr lvl="0"/>
            <a:r>
              <a:rPr lang="en-US"/>
              <a:t>Click to edit Master text styles</a:t>
            </a:r>
          </a:p>
          <a:p>
            <a:pPr lvl="1"/>
            <a:r>
              <a:rPr lang="en-US"/>
              <a:t>Second level</a:t>
            </a:r>
          </a:p>
          <a:p>
            <a:pPr lvl="2"/>
            <a:r>
              <a:rPr lang="en-US"/>
              <a:t>Third level</a:t>
            </a:r>
          </a:p>
        </p:txBody>
      </p:sp>
      <p:sp>
        <p:nvSpPr>
          <p:cNvPr id="14" name="Picture Placeholder 13">
            <a:extLst>
              <a:ext uri="{FF2B5EF4-FFF2-40B4-BE49-F238E27FC236}">
                <a16:creationId xmlns:a16="http://schemas.microsoft.com/office/drawing/2014/main" id="{5AC75909-1AC1-4024-8158-7AF297D3B637}"/>
              </a:ext>
            </a:extLst>
          </p:cNvPr>
          <p:cNvSpPr>
            <a:spLocks noGrp="1"/>
          </p:cNvSpPr>
          <p:nvPr>
            <p:ph type="pic" sz="quarter" idx="15"/>
          </p:nvPr>
        </p:nvSpPr>
        <p:spPr>
          <a:xfrm>
            <a:off x="6938954" y="0"/>
            <a:ext cx="5253046" cy="5774490"/>
          </a:xfrm>
          <a:custGeom>
            <a:avLst/>
            <a:gdLst>
              <a:gd name="connsiteX0" fmla="*/ 4523770 w 5253046"/>
              <a:gd name="connsiteY0" fmla="*/ 0 h 5774490"/>
              <a:gd name="connsiteX1" fmla="*/ 5253046 w 5253046"/>
              <a:gd name="connsiteY1" fmla="*/ 0 h 5774490"/>
              <a:gd name="connsiteX2" fmla="*/ 5253046 w 5253046"/>
              <a:gd name="connsiteY2" fmla="*/ 27505 h 5774490"/>
              <a:gd name="connsiteX3" fmla="*/ 5253046 w 5253046"/>
              <a:gd name="connsiteY3" fmla="*/ 536672 h 5774490"/>
              <a:gd name="connsiteX4" fmla="*/ 5253046 w 5253046"/>
              <a:gd name="connsiteY4" fmla="*/ 4168788 h 5774490"/>
              <a:gd name="connsiteX5" fmla="*/ 2552320 w 5253046"/>
              <a:gd name="connsiteY5" fmla="*/ 5728066 h 5774490"/>
              <a:gd name="connsiteX6" fmla="*/ 2079565 w 5253046"/>
              <a:gd name="connsiteY6" fmla="*/ 5601394 h 5774490"/>
              <a:gd name="connsiteX7" fmla="*/ 46425 w 5253046"/>
              <a:gd name="connsiteY7" fmla="*/ 2079921 h 5774490"/>
              <a:gd name="connsiteX8" fmla="*/ 173097 w 5253046"/>
              <a:gd name="connsiteY8" fmla="*/ 1607167 h 5774490"/>
              <a:gd name="connsiteX9" fmla="*/ 2956765 w 5253046"/>
              <a:gd name="connsiteY9" fmla="*/ 1 h 5774490"/>
              <a:gd name="connsiteX10" fmla="*/ 4523770 w 5253046"/>
              <a:gd name="connsiteY10" fmla="*/ 1 h 577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3046" h="5774490">
                <a:moveTo>
                  <a:pt x="4523770" y="0"/>
                </a:moveTo>
                <a:lnTo>
                  <a:pt x="5253046" y="0"/>
                </a:lnTo>
                <a:lnTo>
                  <a:pt x="5253046" y="27505"/>
                </a:lnTo>
                <a:lnTo>
                  <a:pt x="5253046" y="536672"/>
                </a:lnTo>
                <a:lnTo>
                  <a:pt x="5253046" y="4168788"/>
                </a:lnTo>
                <a:lnTo>
                  <a:pt x="2552320" y="5728066"/>
                </a:lnTo>
                <a:cubicBezTo>
                  <a:pt x="2386793" y="5823634"/>
                  <a:pt x="2175134" y="5766921"/>
                  <a:pt x="2079565" y="5601394"/>
                </a:cubicBezTo>
                <a:lnTo>
                  <a:pt x="46425" y="2079921"/>
                </a:lnTo>
                <a:cubicBezTo>
                  <a:pt x="-49143" y="1914394"/>
                  <a:pt x="7570" y="1702735"/>
                  <a:pt x="173097" y="1607167"/>
                </a:cubicBezTo>
                <a:lnTo>
                  <a:pt x="2956765" y="1"/>
                </a:lnTo>
                <a:lnTo>
                  <a:pt x="4523770" y="1"/>
                </a:lnTo>
                <a:close/>
              </a:path>
            </a:pathLst>
          </a:custGeom>
          <a:blipFill>
            <a:blip r:embed="rId2"/>
            <a:stretch>
              <a:fillRect/>
            </a:stretch>
          </a:blipFill>
        </p:spPr>
        <p:txBody>
          <a:bodyPr wrap="square" tIns="576000" anchor="ctr" anchorCtr="0">
            <a:noAutofit/>
          </a:bodyPr>
          <a:lstStyle>
            <a:lvl1pPr marL="0" indent="0" algn="ctr">
              <a:buFontTx/>
              <a:buNone/>
              <a:defRPr sz="1200">
                <a:solidFill>
                  <a:schemeClr val="bg1"/>
                </a:solidFill>
              </a:defRPr>
            </a:lvl1pPr>
          </a:lstStyle>
          <a:p>
            <a:r>
              <a:rPr lang="en-US"/>
              <a:t>Click icon to add picture</a:t>
            </a:r>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a:xfrm>
            <a:off x="696000" y="412225"/>
            <a:ext cx="5220000" cy="676800"/>
          </a:xfrm>
        </p:spPr>
        <p:txBody>
          <a:bodyPr/>
          <a:lstStyle>
            <a:lvl1pPr>
              <a:lnSpc>
                <a:spcPct val="100000"/>
              </a:lnSpc>
              <a:defRPr/>
            </a:lvl1pPr>
          </a:lstStyle>
          <a:p>
            <a:r>
              <a:rPr lang="en-US"/>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522000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p>
        </p:txBody>
      </p:sp>
      <p:sp>
        <p:nvSpPr>
          <p:cNvPr id="2" name="Date Placeholder 3">
            <a:extLst>
              <a:ext uri="{FF2B5EF4-FFF2-40B4-BE49-F238E27FC236}">
                <a16:creationId xmlns:a16="http://schemas.microsoft.com/office/drawing/2014/main" id="{0B118773-B197-F969-7F81-8D5EC6CA9C15}"/>
              </a:ext>
            </a:extLst>
          </p:cNvPr>
          <p:cNvSpPr>
            <a:spLocks noGrp="1"/>
          </p:cNvSpPr>
          <p:nvPr>
            <p:ph type="dt" sz="half" idx="2"/>
          </p:nvPr>
        </p:nvSpPr>
        <p:spPr>
          <a:xfrm>
            <a:off x="696000" y="6408000"/>
            <a:ext cx="8640000" cy="108000"/>
          </a:xfrm>
          <a:prstGeom prst="rect">
            <a:avLst/>
          </a:prstGeom>
        </p:spPr>
        <p:txBody>
          <a:bodyPr vert="horz" lIns="0" tIns="0" rIns="0" bIns="0" rtlCol="0" anchor="ctr"/>
          <a:lstStyle>
            <a:lvl1pPr algn="l">
              <a:defRPr sz="800">
                <a:solidFill>
                  <a:schemeClr val="tx1"/>
                </a:solidFill>
              </a:defRPr>
            </a:lvl1pPr>
          </a:lstStyle>
          <a:p>
            <a:fld id="{90A4B4BF-0404-44AB-B2EB-F9E5C1A3DE39}" type="datetime3">
              <a:rPr lang="en-US" smtClean="0"/>
              <a:t>1 April 2024</a:t>
            </a:fld>
            <a:endParaRPr lang="en-US"/>
          </a:p>
        </p:txBody>
      </p:sp>
      <p:sp>
        <p:nvSpPr>
          <p:cNvPr id="3" name="Footer Placeholder 4">
            <a:extLst>
              <a:ext uri="{FF2B5EF4-FFF2-40B4-BE49-F238E27FC236}">
                <a16:creationId xmlns:a16="http://schemas.microsoft.com/office/drawing/2014/main" id="{B41E3AA3-D13E-0302-4ED8-1E8CA50660F8}"/>
              </a:ext>
            </a:extLst>
          </p:cNvPr>
          <p:cNvSpPr>
            <a:spLocks noGrp="1"/>
          </p:cNvSpPr>
          <p:nvPr>
            <p:ph type="ftr" sz="quarter" idx="3"/>
          </p:nvPr>
        </p:nvSpPr>
        <p:spPr>
          <a:xfrm>
            <a:off x="696000" y="6256800"/>
            <a:ext cx="8640000" cy="108000"/>
          </a:xfrm>
          <a:prstGeom prst="rect">
            <a:avLst/>
          </a:prstGeom>
        </p:spPr>
        <p:txBody>
          <a:bodyPr vert="horz" lIns="0" tIns="0" rIns="0" bIns="0" rtlCol="0" anchor="ctr"/>
          <a:lstStyle>
            <a:lvl1pPr algn="l">
              <a:defRPr sz="800">
                <a:solidFill>
                  <a:schemeClr val="tx1"/>
                </a:solidFill>
              </a:defRPr>
            </a:lvl1pPr>
          </a:lstStyle>
          <a:p>
            <a:r>
              <a:rPr lang="en-US" dirty="0"/>
              <a:t>MCA00002890 Rev A</a:t>
            </a:r>
          </a:p>
        </p:txBody>
      </p:sp>
      <p:sp>
        <p:nvSpPr>
          <p:cNvPr id="4" name="Slide Number Placeholder 5">
            <a:extLst>
              <a:ext uri="{FF2B5EF4-FFF2-40B4-BE49-F238E27FC236}">
                <a16:creationId xmlns:a16="http://schemas.microsoft.com/office/drawing/2014/main" id="{468ABBF7-88F3-344B-FFAA-9C7BA92E1966}"/>
              </a:ext>
            </a:extLst>
          </p:cNvPr>
          <p:cNvSpPr>
            <a:spLocks noGrp="1"/>
          </p:cNvSpPr>
          <p:nvPr>
            <p:ph type="sldNum" sz="quarter" idx="4"/>
          </p:nvPr>
        </p:nvSpPr>
        <p:spPr>
          <a:xfrm>
            <a:off x="696000" y="6559200"/>
            <a:ext cx="8640000" cy="108000"/>
          </a:xfrm>
          <a:prstGeom prst="rect">
            <a:avLst/>
          </a:prstGeom>
        </p:spPr>
        <p:txBody>
          <a:bodyPr vert="horz" lIns="0" tIns="0" rIns="0" bIns="0" rtlCol="0" anchor="ctr"/>
          <a:lstStyle>
            <a:lvl1pPr algn="l">
              <a:defRPr sz="800">
                <a:solidFill>
                  <a:schemeClr val="tx1"/>
                </a:solidFill>
              </a:defRPr>
            </a:lvl1pPr>
          </a:lstStyle>
          <a:p>
            <a:r>
              <a:rPr lang="en-US"/>
              <a:t>Page </a:t>
            </a:r>
            <a:fld id="{C2FE92B8-3297-49BF-866E-FDAA607BBC0B}" type="slidenum">
              <a:rPr lang="en-US" smtClean="0"/>
              <a:pPr/>
              <a:t>‹#›</a:t>
            </a:fld>
            <a:endParaRPr lang="en-US"/>
          </a:p>
        </p:txBody>
      </p:sp>
    </p:spTree>
    <p:extLst>
      <p:ext uri="{BB962C8B-B14F-4D97-AF65-F5344CB8AC3E}">
        <p14:creationId xmlns:p14="http://schemas.microsoft.com/office/powerpoint/2010/main" val="12520913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3.13 - Heading with text bullet and picture with snow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44A6B25-FC4A-4987-9474-291CA10989BF}"/>
              </a:ext>
            </a:extLst>
          </p:cNvPr>
          <p:cNvSpPr/>
          <p:nvPr userDrawn="1"/>
        </p:nvSpPr>
        <p:spPr>
          <a:xfrm>
            <a:off x="0" y="0"/>
            <a:ext cx="12192000" cy="61658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4">
            <a:extLst>
              <a:ext uri="{FF2B5EF4-FFF2-40B4-BE49-F238E27FC236}">
                <a16:creationId xmlns:a16="http://schemas.microsoft.com/office/drawing/2014/main" id="{6B3D6906-11C8-48EF-8D5A-179C11FEEB23}"/>
              </a:ext>
            </a:extLst>
          </p:cNvPr>
          <p:cNvSpPr>
            <a:spLocks noGrp="1"/>
          </p:cNvSpPr>
          <p:nvPr>
            <p:ph sz="quarter" idx="19"/>
          </p:nvPr>
        </p:nvSpPr>
        <p:spPr>
          <a:xfrm>
            <a:off x="696000" y="1773238"/>
            <a:ext cx="5219326" cy="4248150"/>
          </a:xfrm>
        </p:spPr>
        <p:txBody>
          <a:bodyPr/>
          <a:lstStyle/>
          <a:p>
            <a:pPr lvl="0"/>
            <a:r>
              <a:rPr lang="en-US"/>
              <a:t>Click to edit Master text styles</a:t>
            </a:r>
          </a:p>
          <a:p>
            <a:pPr lvl="1"/>
            <a:r>
              <a:rPr lang="en-US"/>
              <a:t>Second level</a:t>
            </a:r>
          </a:p>
          <a:p>
            <a:pPr lvl="2"/>
            <a:r>
              <a:rPr lang="en-US"/>
              <a:t>Third level</a:t>
            </a:r>
          </a:p>
        </p:txBody>
      </p:sp>
      <p:sp>
        <p:nvSpPr>
          <p:cNvPr id="14" name="Picture Placeholder 13">
            <a:extLst>
              <a:ext uri="{FF2B5EF4-FFF2-40B4-BE49-F238E27FC236}">
                <a16:creationId xmlns:a16="http://schemas.microsoft.com/office/drawing/2014/main" id="{1BBAD701-AB68-46F0-B316-D316FD817603}"/>
              </a:ext>
            </a:extLst>
          </p:cNvPr>
          <p:cNvSpPr>
            <a:spLocks noGrp="1"/>
          </p:cNvSpPr>
          <p:nvPr>
            <p:ph type="pic" sz="quarter" idx="15"/>
          </p:nvPr>
        </p:nvSpPr>
        <p:spPr>
          <a:xfrm>
            <a:off x="6938954" y="2"/>
            <a:ext cx="5253046" cy="5774489"/>
          </a:xfrm>
          <a:custGeom>
            <a:avLst/>
            <a:gdLst>
              <a:gd name="connsiteX0" fmla="*/ 2956765 w 5253046"/>
              <a:gd name="connsiteY0" fmla="*/ 0 h 5774489"/>
              <a:gd name="connsiteX1" fmla="*/ 5237166 w 5253046"/>
              <a:gd name="connsiteY1" fmla="*/ 0 h 5774489"/>
              <a:gd name="connsiteX2" fmla="*/ 5253046 w 5253046"/>
              <a:gd name="connsiteY2" fmla="*/ 27504 h 5774489"/>
              <a:gd name="connsiteX3" fmla="*/ 5253046 w 5253046"/>
              <a:gd name="connsiteY3" fmla="*/ 4168787 h 5774489"/>
              <a:gd name="connsiteX4" fmla="*/ 2552320 w 5253046"/>
              <a:gd name="connsiteY4" fmla="*/ 5728065 h 5774489"/>
              <a:gd name="connsiteX5" fmla="*/ 2079565 w 5253046"/>
              <a:gd name="connsiteY5" fmla="*/ 5601393 h 5774489"/>
              <a:gd name="connsiteX6" fmla="*/ 46425 w 5253046"/>
              <a:gd name="connsiteY6" fmla="*/ 2079920 h 5774489"/>
              <a:gd name="connsiteX7" fmla="*/ 173097 w 5253046"/>
              <a:gd name="connsiteY7" fmla="*/ 1607166 h 577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3046" h="5774489">
                <a:moveTo>
                  <a:pt x="2956765" y="0"/>
                </a:moveTo>
                <a:lnTo>
                  <a:pt x="5237166" y="0"/>
                </a:lnTo>
                <a:lnTo>
                  <a:pt x="5253046" y="27504"/>
                </a:lnTo>
                <a:lnTo>
                  <a:pt x="5253046" y="4168787"/>
                </a:lnTo>
                <a:lnTo>
                  <a:pt x="2552320" y="5728065"/>
                </a:lnTo>
                <a:cubicBezTo>
                  <a:pt x="2386793" y="5823633"/>
                  <a:pt x="2175134" y="5766920"/>
                  <a:pt x="2079565" y="5601393"/>
                </a:cubicBezTo>
                <a:lnTo>
                  <a:pt x="46425" y="2079920"/>
                </a:lnTo>
                <a:cubicBezTo>
                  <a:pt x="-49143" y="1914393"/>
                  <a:pt x="7570" y="1702734"/>
                  <a:pt x="173097" y="1607166"/>
                </a:cubicBezTo>
                <a:close/>
              </a:path>
            </a:pathLst>
          </a:custGeom>
          <a:blipFill>
            <a:blip r:embed="rId2"/>
            <a:stretch>
              <a:fillRect/>
            </a:stretch>
          </a:blipFill>
        </p:spPr>
        <p:txBody>
          <a:bodyPr wrap="square" tIns="576000" anchor="ctr" anchorCtr="0">
            <a:noAutofit/>
          </a:bodyPr>
          <a:lstStyle>
            <a:lvl1pPr marL="0" indent="0" algn="ctr">
              <a:buFontTx/>
              <a:buNone/>
              <a:defRPr sz="1200">
                <a:solidFill>
                  <a:schemeClr val="bg1"/>
                </a:solidFill>
              </a:defRPr>
            </a:lvl1pPr>
          </a:lstStyle>
          <a:p>
            <a:r>
              <a:rPr lang="en-US"/>
              <a:t>Click icon to add picture</a:t>
            </a:r>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a:xfrm>
            <a:off x="696000" y="412225"/>
            <a:ext cx="5220000" cy="676800"/>
          </a:xfrm>
        </p:spPr>
        <p:txBody>
          <a:bodyPr/>
          <a:lstStyle>
            <a:lvl1pPr>
              <a:lnSpc>
                <a:spcPct val="100000"/>
              </a:lnSpc>
              <a:defRPr/>
            </a:lvl1pPr>
          </a:lstStyle>
          <a:p>
            <a:r>
              <a:rPr lang="en-US"/>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522000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p>
        </p:txBody>
      </p:sp>
      <p:sp>
        <p:nvSpPr>
          <p:cNvPr id="2" name="Date Placeholder 3">
            <a:extLst>
              <a:ext uri="{FF2B5EF4-FFF2-40B4-BE49-F238E27FC236}">
                <a16:creationId xmlns:a16="http://schemas.microsoft.com/office/drawing/2014/main" id="{244BFA16-3E0F-3626-357E-69AD6D880555}"/>
              </a:ext>
            </a:extLst>
          </p:cNvPr>
          <p:cNvSpPr>
            <a:spLocks noGrp="1"/>
          </p:cNvSpPr>
          <p:nvPr>
            <p:ph type="dt" sz="half" idx="2"/>
          </p:nvPr>
        </p:nvSpPr>
        <p:spPr>
          <a:xfrm>
            <a:off x="696000" y="6408000"/>
            <a:ext cx="8640000" cy="108000"/>
          </a:xfrm>
          <a:prstGeom prst="rect">
            <a:avLst/>
          </a:prstGeom>
        </p:spPr>
        <p:txBody>
          <a:bodyPr vert="horz" lIns="0" tIns="0" rIns="0" bIns="0" rtlCol="0" anchor="ctr"/>
          <a:lstStyle>
            <a:lvl1pPr algn="l">
              <a:defRPr sz="800">
                <a:solidFill>
                  <a:schemeClr val="tx1"/>
                </a:solidFill>
              </a:defRPr>
            </a:lvl1pPr>
          </a:lstStyle>
          <a:p>
            <a:fld id="{F959F16D-B46E-4534-A653-858A234EE8D6}" type="datetime3">
              <a:rPr lang="en-US" smtClean="0"/>
              <a:t>1 April 2024</a:t>
            </a:fld>
            <a:endParaRPr lang="en-US"/>
          </a:p>
        </p:txBody>
      </p:sp>
      <p:sp>
        <p:nvSpPr>
          <p:cNvPr id="3" name="Footer Placeholder 4">
            <a:extLst>
              <a:ext uri="{FF2B5EF4-FFF2-40B4-BE49-F238E27FC236}">
                <a16:creationId xmlns:a16="http://schemas.microsoft.com/office/drawing/2014/main" id="{9DDF7B54-0B93-C2B1-7648-A8124606563E}"/>
              </a:ext>
            </a:extLst>
          </p:cNvPr>
          <p:cNvSpPr>
            <a:spLocks noGrp="1"/>
          </p:cNvSpPr>
          <p:nvPr>
            <p:ph type="ftr" sz="quarter" idx="3"/>
          </p:nvPr>
        </p:nvSpPr>
        <p:spPr>
          <a:xfrm>
            <a:off x="696000" y="6256800"/>
            <a:ext cx="8640000" cy="108000"/>
          </a:xfrm>
          <a:prstGeom prst="rect">
            <a:avLst/>
          </a:prstGeom>
        </p:spPr>
        <p:txBody>
          <a:bodyPr vert="horz" lIns="0" tIns="0" rIns="0" bIns="0" rtlCol="0" anchor="ctr"/>
          <a:lstStyle>
            <a:lvl1pPr algn="l">
              <a:defRPr sz="800">
                <a:solidFill>
                  <a:schemeClr val="tx1"/>
                </a:solidFill>
              </a:defRPr>
            </a:lvl1pPr>
          </a:lstStyle>
          <a:p>
            <a:r>
              <a:rPr lang="en-US" dirty="0"/>
              <a:t>MCA00002890 Rev A</a:t>
            </a:r>
          </a:p>
        </p:txBody>
      </p:sp>
      <p:sp>
        <p:nvSpPr>
          <p:cNvPr id="4" name="Slide Number Placeholder 5">
            <a:extLst>
              <a:ext uri="{FF2B5EF4-FFF2-40B4-BE49-F238E27FC236}">
                <a16:creationId xmlns:a16="http://schemas.microsoft.com/office/drawing/2014/main" id="{A0A09E93-B0D3-E021-41D1-ED9486CBB9F3}"/>
              </a:ext>
            </a:extLst>
          </p:cNvPr>
          <p:cNvSpPr>
            <a:spLocks noGrp="1"/>
          </p:cNvSpPr>
          <p:nvPr>
            <p:ph type="sldNum" sz="quarter" idx="4"/>
          </p:nvPr>
        </p:nvSpPr>
        <p:spPr>
          <a:xfrm>
            <a:off x="696000" y="6559200"/>
            <a:ext cx="8640000" cy="108000"/>
          </a:xfrm>
          <a:prstGeom prst="rect">
            <a:avLst/>
          </a:prstGeom>
        </p:spPr>
        <p:txBody>
          <a:bodyPr vert="horz" lIns="0" tIns="0" rIns="0" bIns="0" rtlCol="0" anchor="ctr"/>
          <a:lstStyle>
            <a:lvl1pPr algn="l">
              <a:defRPr sz="800">
                <a:solidFill>
                  <a:schemeClr val="tx1"/>
                </a:solidFill>
              </a:defRPr>
            </a:lvl1pPr>
          </a:lstStyle>
          <a:p>
            <a:r>
              <a:rPr lang="en-US"/>
              <a:t>Page </a:t>
            </a:r>
            <a:fld id="{C2FE92B8-3297-49BF-866E-FDAA607BBC0B}" type="slidenum">
              <a:rPr lang="en-US" smtClean="0"/>
              <a:pPr/>
              <a:t>‹#›</a:t>
            </a:fld>
            <a:endParaRPr lang="en-US"/>
          </a:p>
        </p:txBody>
      </p:sp>
    </p:spTree>
    <p:extLst>
      <p:ext uri="{BB962C8B-B14F-4D97-AF65-F5344CB8AC3E}">
        <p14:creationId xmlns:p14="http://schemas.microsoft.com/office/powerpoint/2010/main" val="253733217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3.14 - Heading with text bullet and picture with blue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44A6B25-FC4A-4987-9474-291CA10989BF}"/>
              </a:ext>
            </a:extLst>
          </p:cNvPr>
          <p:cNvSpPr/>
          <p:nvPr userDrawn="1"/>
        </p:nvSpPr>
        <p:spPr>
          <a:xfrm>
            <a:off x="0" y="0"/>
            <a:ext cx="12192000" cy="61658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4">
            <a:extLst>
              <a:ext uri="{FF2B5EF4-FFF2-40B4-BE49-F238E27FC236}">
                <a16:creationId xmlns:a16="http://schemas.microsoft.com/office/drawing/2014/main" id="{A4727D2C-68A2-4036-B1F5-6E338BAB3ED6}"/>
              </a:ext>
            </a:extLst>
          </p:cNvPr>
          <p:cNvSpPr>
            <a:spLocks noGrp="1"/>
          </p:cNvSpPr>
          <p:nvPr>
            <p:ph sz="quarter" idx="19"/>
          </p:nvPr>
        </p:nvSpPr>
        <p:spPr>
          <a:xfrm>
            <a:off x="696000" y="1773238"/>
            <a:ext cx="5219326" cy="4248150"/>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a:xfrm>
            <a:off x="696000" y="412225"/>
            <a:ext cx="5220000" cy="676800"/>
          </a:xfrm>
        </p:spPr>
        <p:txBody>
          <a:bodyPr/>
          <a:lstStyle>
            <a:lvl1pPr>
              <a:lnSpc>
                <a:spcPct val="100000"/>
              </a:lnSpc>
              <a:defRPr>
                <a:solidFill>
                  <a:schemeClr val="bg1"/>
                </a:solidFill>
              </a:defRPr>
            </a:lvl1pPr>
          </a:lstStyle>
          <a:p>
            <a:r>
              <a:rPr lang="en-US"/>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5220000" cy="345600"/>
          </a:xfrm>
        </p:spPr>
        <p:txBody>
          <a:bodyPr wrap="none"/>
          <a:lstStyle>
            <a:lvl1pPr marL="0" indent="0">
              <a:spcBef>
                <a:spcPts val="0"/>
              </a:spcBef>
              <a:buFontTx/>
              <a:buNone/>
              <a:defRPr sz="2000">
                <a:solidFill>
                  <a:schemeClr val="bg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p>
        </p:txBody>
      </p:sp>
      <p:sp>
        <p:nvSpPr>
          <p:cNvPr id="15" name="Picture Placeholder 14">
            <a:extLst>
              <a:ext uri="{FF2B5EF4-FFF2-40B4-BE49-F238E27FC236}">
                <a16:creationId xmlns:a16="http://schemas.microsoft.com/office/drawing/2014/main" id="{85DA3AAA-78F0-47D5-B932-B2997E8EED93}"/>
              </a:ext>
            </a:extLst>
          </p:cNvPr>
          <p:cNvSpPr>
            <a:spLocks noGrp="1"/>
          </p:cNvSpPr>
          <p:nvPr>
            <p:ph type="pic" sz="quarter" idx="15"/>
          </p:nvPr>
        </p:nvSpPr>
        <p:spPr>
          <a:xfrm>
            <a:off x="6938954" y="0"/>
            <a:ext cx="5253046" cy="5774489"/>
          </a:xfrm>
          <a:custGeom>
            <a:avLst/>
            <a:gdLst>
              <a:gd name="connsiteX0" fmla="*/ 2956765 w 5253046"/>
              <a:gd name="connsiteY0" fmla="*/ 0 h 5774489"/>
              <a:gd name="connsiteX1" fmla="*/ 3930431 w 5253046"/>
              <a:gd name="connsiteY1" fmla="*/ 0 h 5774489"/>
              <a:gd name="connsiteX2" fmla="*/ 5237166 w 5253046"/>
              <a:gd name="connsiteY2" fmla="*/ 0 h 5774489"/>
              <a:gd name="connsiteX3" fmla="*/ 5253046 w 5253046"/>
              <a:gd name="connsiteY3" fmla="*/ 0 h 5774489"/>
              <a:gd name="connsiteX4" fmla="*/ 5253046 w 5253046"/>
              <a:gd name="connsiteY4" fmla="*/ 27504 h 5774489"/>
              <a:gd name="connsiteX5" fmla="*/ 5253046 w 5253046"/>
              <a:gd name="connsiteY5" fmla="*/ 1289957 h 5774489"/>
              <a:gd name="connsiteX6" fmla="*/ 5253046 w 5253046"/>
              <a:gd name="connsiteY6" fmla="*/ 4168787 h 5774489"/>
              <a:gd name="connsiteX7" fmla="*/ 2552320 w 5253046"/>
              <a:gd name="connsiteY7" fmla="*/ 5728065 h 5774489"/>
              <a:gd name="connsiteX8" fmla="*/ 2079565 w 5253046"/>
              <a:gd name="connsiteY8" fmla="*/ 5601393 h 5774489"/>
              <a:gd name="connsiteX9" fmla="*/ 46425 w 5253046"/>
              <a:gd name="connsiteY9" fmla="*/ 2079920 h 5774489"/>
              <a:gd name="connsiteX10" fmla="*/ 173097 w 5253046"/>
              <a:gd name="connsiteY10" fmla="*/ 1607166 h 577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3046" h="5774489">
                <a:moveTo>
                  <a:pt x="2956765" y="0"/>
                </a:moveTo>
                <a:lnTo>
                  <a:pt x="3930431" y="0"/>
                </a:lnTo>
                <a:lnTo>
                  <a:pt x="5237166" y="0"/>
                </a:lnTo>
                <a:lnTo>
                  <a:pt x="5253046" y="0"/>
                </a:lnTo>
                <a:lnTo>
                  <a:pt x="5253046" y="27504"/>
                </a:lnTo>
                <a:lnTo>
                  <a:pt x="5253046" y="1289957"/>
                </a:lnTo>
                <a:lnTo>
                  <a:pt x="5253046" y="4168787"/>
                </a:lnTo>
                <a:lnTo>
                  <a:pt x="2552320" y="5728065"/>
                </a:lnTo>
                <a:cubicBezTo>
                  <a:pt x="2386793" y="5823633"/>
                  <a:pt x="2175134" y="5766920"/>
                  <a:pt x="2079565" y="5601393"/>
                </a:cubicBezTo>
                <a:lnTo>
                  <a:pt x="46425" y="2079920"/>
                </a:lnTo>
                <a:cubicBezTo>
                  <a:pt x="-49143" y="1914393"/>
                  <a:pt x="7570" y="1702734"/>
                  <a:pt x="173097" y="1607166"/>
                </a:cubicBezTo>
                <a:close/>
              </a:path>
            </a:pathLst>
          </a:custGeom>
          <a:blipFill>
            <a:blip r:embed="rId2"/>
            <a:stretch>
              <a:fillRect/>
            </a:stretch>
          </a:blipFill>
        </p:spPr>
        <p:txBody>
          <a:bodyPr wrap="square" tIns="576000" anchor="ctr" anchorCtr="0">
            <a:noAutofit/>
          </a:bodyPr>
          <a:lstStyle>
            <a:lvl1pPr marL="0" indent="0" algn="ctr">
              <a:buFontTx/>
              <a:buNone/>
              <a:defRPr sz="1200">
                <a:solidFill>
                  <a:schemeClr val="bg1"/>
                </a:solidFill>
              </a:defRPr>
            </a:lvl1pPr>
          </a:lstStyle>
          <a:p>
            <a:r>
              <a:rPr lang="en-US"/>
              <a:t>Click icon to add picture</a:t>
            </a:r>
          </a:p>
        </p:txBody>
      </p:sp>
      <p:sp>
        <p:nvSpPr>
          <p:cNvPr id="4" name="Date Placeholder 3">
            <a:extLst>
              <a:ext uri="{FF2B5EF4-FFF2-40B4-BE49-F238E27FC236}">
                <a16:creationId xmlns:a16="http://schemas.microsoft.com/office/drawing/2014/main" id="{DBB56C0D-A175-05CC-2C62-7254C7570250}"/>
              </a:ext>
            </a:extLst>
          </p:cNvPr>
          <p:cNvSpPr>
            <a:spLocks noGrp="1"/>
          </p:cNvSpPr>
          <p:nvPr>
            <p:ph type="dt" sz="half" idx="2"/>
          </p:nvPr>
        </p:nvSpPr>
        <p:spPr>
          <a:xfrm>
            <a:off x="696000" y="6408000"/>
            <a:ext cx="8640000" cy="108000"/>
          </a:xfrm>
          <a:prstGeom prst="rect">
            <a:avLst/>
          </a:prstGeom>
        </p:spPr>
        <p:txBody>
          <a:bodyPr vert="horz" lIns="0" tIns="0" rIns="0" bIns="0" rtlCol="0" anchor="ctr"/>
          <a:lstStyle>
            <a:lvl1pPr algn="l">
              <a:defRPr sz="800">
                <a:solidFill>
                  <a:schemeClr val="tx1"/>
                </a:solidFill>
              </a:defRPr>
            </a:lvl1pPr>
          </a:lstStyle>
          <a:p>
            <a:fld id="{5C533FF3-33D1-4BEB-8C6D-A54EBD880B11}" type="datetime3">
              <a:rPr lang="en-US" smtClean="0"/>
              <a:t>1 April 2024</a:t>
            </a:fld>
            <a:endParaRPr lang="en-US"/>
          </a:p>
        </p:txBody>
      </p:sp>
      <p:sp>
        <p:nvSpPr>
          <p:cNvPr id="5" name="Footer Placeholder 4">
            <a:extLst>
              <a:ext uri="{FF2B5EF4-FFF2-40B4-BE49-F238E27FC236}">
                <a16:creationId xmlns:a16="http://schemas.microsoft.com/office/drawing/2014/main" id="{BA621F13-8D50-D190-BC97-221386360760}"/>
              </a:ext>
            </a:extLst>
          </p:cNvPr>
          <p:cNvSpPr>
            <a:spLocks noGrp="1"/>
          </p:cNvSpPr>
          <p:nvPr>
            <p:ph type="ftr" sz="quarter" idx="3"/>
          </p:nvPr>
        </p:nvSpPr>
        <p:spPr>
          <a:xfrm>
            <a:off x="696000" y="6256800"/>
            <a:ext cx="8640000" cy="108000"/>
          </a:xfrm>
          <a:prstGeom prst="rect">
            <a:avLst/>
          </a:prstGeom>
        </p:spPr>
        <p:txBody>
          <a:bodyPr vert="horz" lIns="0" tIns="0" rIns="0" bIns="0" rtlCol="0" anchor="ctr"/>
          <a:lstStyle>
            <a:lvl1pPr algn="l">
              <a:defRPr sz="800">
                <a:solidFill>
                  <a:schemeClr val="tx1"/>
                </a:solidFill>
              </a:defRPr>
            </a:lvl1pPr>
          </a:lstStyle>
          <a:p>
            <a:r>
              <a:rPr lang="en-US" dirty="0"/>
              <a:t>MCA00002890 Rev A</a:t>
            </a:r>
          </a:p>
        </p:txBody>
      </p:sp>
      <p:sp>
        <p:nvSpPr>
          <p:cNvPr id="6" name="Slide Number Placeholder 5">
            <a:extLst>
              <a:ext uri="{FF2B5EF4-FFF2-40B4-BE49-F238E27FC236}">
                <a16:creationId xmlns:a16="http://schemas.microsoft.com/office/drawing/2014/main" id="{041AEA38-1AF0-6C81-AD07-3611C6882CC8}"/>
              </a:ext>
            </a:extLst>
          </p:cNvPr>
          <p:cNvSpPr>
            <a:spLocks noGrp="1"/>
          </p:cNvSpPr>
          <p:nvPr>
            <p:ph type="sldNum" sz="quarter" idx="4"/>
          </p:nvPr>
        </p:nvSpPr>
        <p:spPr>
          <a:xfrm>
            <a:off x="696000" y="6559200"/>
            <a:ext cx="8640000" cy="108000"/>
          </a:xfrm>
          <a:prstGeom prst="rect">
            <a:avLst/>
          </a:prstGeom>
        </p:spPr>
        <p:txBody>
          <a:bodyPr vert="horz" lIns="0" tIns="0" rIns="0" bIns="0" rtlCol="0" anchor="ctr"/>
          <a:lstStyle>
            <a:lvl1pPr algn="l">
              <a:defRPr sz="800">
                <a:solidFill>
                  <a:schemeClr val="tx1"/>
                </a:solidFill>
              </a:defRPr>
            </a:lvl1pPr>
          </a:lstStyle>
          <a:p>
            <a:r>
              <a:rPr lang="en-US"/>
              <a:t>Page </a:t>
            </a:r>
            <a:fld id="{C2FE92B8-3297-49BF-866E-FDAA607BBC0B}" type="slidenum">
              <a:rPr lang="en-US" smtClean="0"/>
              <a:pPr/>
              <a:t>‹#›</a:t>
            </a:fld>
            <a:endParaRPr lang="en-US"/>
          </a:p>
        </p:txBody>
      </p:sp>
    </p:spTree>
    <p:extLst>
      <p:ext uri="{BB962C8B-B14F-4D97-AF65-F5344CB8AC3E}">
        <p14:creationId xmlns:p14="http://schemas.microsoft.com/office/powerpoint/2010/main" val="81300431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3.14 - Fullscreen pictur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B5B5DA41-82D4-40C7-B4BD-CF94860CACF2}"/>
              </a:ext>
            </a:extLst>
          </p:cNvPr>
          <p:cNvSpPr>
            <a:spLocks noGrp="1"/>
          </p:cNvSpPr>
          <p:nvPr>
            <p:ph type="pic" sz="quarter" idx="15"/>
          </p:nvPr>
        </p:nvSpPr>
        <p:spPr>
          <a:xfrm>
            <a:off x="0" y="0"/>
            <a:ext cx="12192000" cy="6165850"/>
          </a:xfrm>
          <a:solidFill>
            <a:schemeClr val="bg2"/>
          </a:solidFill>
        </p:spPr>
        <p:txBody>
          <a:bodyPr tIns="576000" anchor="ctr" anchorCtr="0"/>
          <a:lstStyle>
            <a:lvl1pPr marL="0" indent="0" algn="ctr">
              <a:buFontTx/>
              <a:buNone/>
              <a:defRPr sz="1200">
                <a:solidFill>
                  <a:schemeClr val="bg1"/>
                </a:solidFill>
              </a:defRPr>
            </a:lvl1pPr>
          </a:lstStyle>
          <a:p>
            <a:r>
              <a:rPr lang="en-US"/>
              <a:t>Click icon to add picture</a:t>
            </a:r>
          </a:p>
        </p:txBody>
      </p:sp>
      <p:sp>
        <p:nvSpPr>
          <p:cNvPr id="4" name="Date Placeholder 3">
            <a:extLst>
              <a:ext uri="{FF2B5EF4-FFF2-40B4-BE49-F238E27FC236}">
                <a16:creationId xmlns:a16="http://schemas.microsoft.com/office/drawing/2014/main" id="{9F90BF5E-8252-0204-92BC-32A43E857A22}"/>
              </a:ext>
            </a:extLst>
          </p:cNvPr>
          <p:cNvSpPr>
            <a:spLocks noGrp="1"/>
          </p:cNvSpPr>
          <p:nvPr>
            <p:ph type="dt" sz="half" idx="2"/>
          </p:nvPr>
        </p:nvSpPr>
        <p:spPr>
          <a:xfrm>
            <a:off x="696000" y="6408000"/>
            <a:ext cx="8640000" cy="108000"/>
          </a:xfrm>
          <a:prstGeom prst="rect">
            <a:avLst/>
          </a:prstGeom>
        </p:spPr>
        <p:txBody>
          <a:bodyPr vert="horz" lIns="0" tIns="0" rIns="0" bIns="0" rtlCol="0" anchor="ctr"/>
          <a:lstStyle>
            <a:lvl1pPr algn="l">
              <a:defRPr sz="800">
                <a:solidFill>
                  <a:schemeClr val="tx1"/>
                </a:solidFill>
              </a:defRPr>
            </a:lvl1pPr>
          </a:lstStyle>
          <a:p>
            <a:fld id="{88C8B851-7CF5-4C38-B742-F1F784B2935F}" type="datetime3">
              <a:rPr lang="en-US" smtClean="0"/>
              <a:t>1 April 2024</a:t>
            </a:fld>
            <a:endParaRPr lang="en-US"/>
          </a:p>
        </p:txBody>
      </p:sp>
      <p:sp>
        <p:nvSpPr>
          <p:cNvPr id="5" name="Footer Placeholder 4">
            <a:extLst>
              <a:ext uri="{FF2B5EF4-FFF2-40B4-BE49-F238E27FC236}">
                <a16:creationId xmlns:a16="http://schemas.microsoft.com/office/drawing/2014/main" id="{5F5959B1-02B7-ADD6-07C9-69AA634354E6}"/>
              </a:ext>
            </a:extLst>
          </p:cNvPr>
          <p:cNvSpPr>
            <a:spLocks noGrp="1"/>
          </p:cNvSpPr>
          <p:nvPr>
            <p:ph type="ftr" sz="quarter" idx="3"/>
          </p:nvPr>
        </p:nvSpPr>
        <p:spPr>
          <a:xfrm>
            <a:off x="696000" y="6256800"/>
            <a:ext cx="8640000" cy="108000"/>
          </a:xfrm>
          <a:prstGeom prst="rect">
            <a:avLst/>
          </a:prstGeom>
        </p:spPr>
        <p:txBody>
          <a:bodyPr vert="horz" lIns="0" tIns="0" rIns="0" bIns="0" rtlCol="0" anchor="ctr"/>
          <a:lstStyle>
            <a:lvl1pPr algn="l">
              <a:defRPr sz="800">
                <a:solidFill>
                  <a:schemeClr val="tx1"/>
                </a:solidFill>
              </a:defRPr>
            </a:lvl1pPr>
          </a:lstStyle>
          <a:p>
            <a:r>
              <a:rPr lang="en-US" dirty="0"/>
              <a:t>MCA00002890 Rev A</a:t>
            </a:r>
          </a:p>
        </p:txBody>
      </p:sp>
      <p:sp>
        <p:nvSpPr>
          <p:cNvPr id="6" name="Slide Number Placeholder 5">
            <a:extLst>
              <a:ext uri="{FF2B5EF4-FFF2-40B4-BE49-F238E27FC236}">
                <a16:creationId xmlns:a16="http://schemas.microsoft.com/office/drawing/2014/main" id="{A3B43126-CAF2-9EB3-FDD4-63A5BF2E1D64}"/>
              </a:ext>
            </a:extLst>
          </p:cNvPr>
          <p:cNvSpPr>
            <a:spLocks noGrp="1"/>
          </p:cNvSpPr>
          <p:nvPr>
            <p:ph type="sldNum" sz="quarter" idx="4"/>
          </p:nvPr>
        </p:nvSpPr>
        <p:spPr>
          <a:xfrm>
            <a:off x="696000" y="6559200"/>
            <a:ext cx="8640000" cy="108000"/>
          </a:xfrm>
          <a:prstGeom prst="rect">
            <a:avLst/>
          </a:prstGeom>
        </p:spPr>
        <p:txBody>
          <a:bodyPr vert="horz" lIns="0" tIns="0" rIns="0" bIns="0" rtlCol="0" anchor="ctr"/>
          <a:lstStyle>
            <a:lvl1pPr algn="l">
              <a:defRPr sz="800">
                <a:solidFill>
                  <a:schemeClr val="tx1"/>
                </a:solidFill>
              </a:defRPr>
            </a:lvl1pPr>
          </a:lstStyle>
          <a:p>
            <a:r>
              <a:rPr lang="en-US"/>
              <a:t>Page </a:t>
            </a:r>
            <a:fld id="{C2FE92B8-3297-49BF-866E-FDAA607BBC0B}" type="slidenum">
              <a:rPr lang="en-US" smtClean="0"/>
              <a:pPr/>
              <a:t>‹#›</a:t>
            </a:fld>
            <a:endParaRPr lang="en-US"/>
          </a:p>
        </p:txBody>
      </p:sp>
    </p:spTree>
    <p:custDataLst>
      <p:tags r:id="rId1"/>
    </p:custDataLst>
    <p:extLst>
      <p:ext uri="{BB962C8B-B14F-4D97-AF65-F5344CB8AC3E}">
        <p14:creationId xmlns:p14="http://schemas.microsoft.com/office/powerpoint/2010/main" val="387028721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3.15 - Heading fullscreen picture for light pictures">
    <p:spTree>
      <p:nvGrpSpPr>
        <p:cNvPr id="1" name=""/>
        <p:cNvGrpSpPr/>
        <p:nvPr/>
      </p:nvGrpSpPr>
      <p:grpSpPr>
        <a:xfrm>
          <a:off x="0" y="0"/>
          <a:ext cx="0" cy="0"/>
          <a:chOff x="0" y="0"/>
          <a:chExt cx="0" cy="0"/>
        </a:xfrm>
      </p:grpSpPr>
      <p:sp>
        <p:nvSpPr>
          <p:cNvPr id="9" name="Picture Placeholder 16">
            <a:extLst>
              <a:ext uri="{FF2B5EF4-FFF2-40B4-BE49-F238E27FC236}">
                <a16:creationId xmlns:a16="http://schemas.microsoft.com/office/drawing/2014/main" id="{AC1159C5-8F9A-4CBA-8831-FB8CC34B5934}"/>
              </a:ext>
            </a:extLst>
          </p:cNvPr>
          <p:cNvSpPr>
            <a:spLocks noGrp="1"/>
          </p:cNvSpPr>
          <p:nvPr>
            <p:ph type="pic" sz="quarter" idx="15"/>
          </p:nvPr>
        </p:nvSpPr>
        <p:spPr>
          <a:xfrm>
            <a:off x="0" y="0"/>
            <a:ext cx="12192000" cy="6165850"/>
          </a:xfrm>
          <a:solidFill>
            <a:schemeClr val="bg2"/>
          </a:solidFill>
        </p:spPr>
        <p:txBody>
          <a:bodyPr tIns="576000" anchor="ctr" anchorCtr="0"/>
          <a:lstStyle>
            <a:lvl1pPr marL="0" indent="0" algn="ctr">
              <a:buFontTx/>
              <a:buNone/>
              <a:defRPr sz="1200">
                <a:solidFill>
                  <a:schemeClr val="tx1"/>
                </a:solidFill>
              </a:defRPr>
            </a:lvl1pPr>
          </a:lstStyle>
          <a:p>
            <a:r>
              <a:rPr lang="en-US"/>
              <a:t>Click icon to add picture</a:t>
            </a:r>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lvl1pPr>
          </a:lstStyle>
          <a:p>
            <a:r>
              <a:rPr lang="en-US"/>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p>
        </p:txBody>
      </p:sp>
      <p:sp>
        <p:nvSpPr>
          <p:cNvPr id="4" name="Date Placeholder 3">
            <a:extLst>
              <a:ext uri="{FF2B5EF4-FFF2-40B4-BE49-F238E27FC236}">
                <a16:creationId xmlns:a16="http://schemas.microsoft.com/office/drawing/2014/main" id="{7B629BDD-25BB-86D5-49E0-C51E74D7CD84}"/>
              </a:ext>
            </a:extLst>
          </p:cNvPr>
          <p:cNvSpPr>
            <a:spLocks noGrp="1"/>
          </p:cNvSpPr>
          <p:nvPr>
            <p:ph type="dt" sz="half" idx="2"/>
          </p:nvPr>
        </p:nvSpPr>
        <p:spPr>
          <a:xfrm>
            <a:off x="696000" y="6408000"/>
            <a:ext cx="8640000" cy="108000"/>
          </a:xfrm>
          <a:prstGeom prst="rect">
            <a:avLst/>
          </a:prstGeom>
        </p:spPr>
        <p:txBody>
          <a:bodyPr vert="horz" lIns="0" tIns="0" rIns="0" bIns="0" rtlCol="0" anchor="ctr"/>
          <a:lstStyle>
            <a:lvl1pPr algn="l">
              <a:defRPr sz="800">
                <a:solidFill>
                  <a:schemeClr val="tx1"/>
                </a:solidFill>
              </a:defRPr>
            </a:lvl1pPr>
          </a:lstStyle>
          <a:p>
            <a:fld id="{F9D50EE9-733A-467F-9FD0-E548EBA3EE81}" type="datetime3">
              <a:rPr lang="en-US" smtClean="0"/>
              <a:t>1 April 2024</a:t>
            </a:fld>
            <a:endParaRPr lang="en-US"/>
          </a:p>
        </p:txBody>
      </p:sp>
      <p:sp>
        <p:nvSpPr>
          <p:cNvPr id="5" name="Footer Placeholder 4">
            <a:extLst>
              <a:ext uri="{FF2B5EF4-FFF2-40B4-BE49-F238E27FC236}">
                <a16:creationId xmlns:a16="http://schemas.microsoft.com/office/drawing/2014/main" id="{F90151D6-4D37-19B1-855E-EF265AA05FEF}"/>
              </a:ext>
            </a:extLst>
          </p:cNvPr>
          <p:cNvSpPr>
            <a:spLocks noGrp="1"/>
          </p:cNvSpPr>
          <p:nvPr>
            <p:ph type="ftr" sz="quarter" idx="3"/>
          </p:nvPr>
        </p:nvSpPr>
        <p:spPr>
          <a:xfrm>
            <a:off x="696000" y="6256800"/>
            <a:ext cx="8640000" cy="108000"/>
          </a:xfrm>
          <a:prstGeom prst="rect">
            <a:avLst/>
          </a:prstGeom>
        </p:spPr>
        <p:txBody>
          <a:bodyPr vert="horz" lIns="0" tIns="0" rIns="0" bIns="0" rtlCol="0" anchor="ctr"/>
          <a:lstStyle>
            <a:lvl1pPr algn="l">
              <a:defRPr sz="800">
                <a:solidFill>
                  <a:schemeClr val="tx1"/>
                </a:solidFill>
              </a:defRPr>
            </a:lvl1pPr>
          </a:lstStyle>
          <a:p>
            <a:r>
              <a:rPr lang="en-US" dirty="0"/>
              <a:t>MCA00002890 Rev A</a:t>
            </a:r>
          </a:p>
        </p:txBody>
      </p:sp>
      <p:sp>
        <p:nvSpPr>
          <p:cNvPr id="6" name="Slide Number Placeholder 5">
            <a:extLst>
              <a:ext uri="{FF2B5EF4-FFF2-40B4-BE49-F238E27FC236}">
                <a16:creationId xmlns:a16="http://schemas.microsoft.com/office/drawing/2014/main" id="{87E818B8-6031-5AF7-5826-4E91B1AA0589}"/>
              </a:ext>
            </a:extLst>
          </p:cNvPr>
          <p:cNvSpPr>
            <a:spLocks noGrp="1"/>
          </p:cNvSpPr>
          <p:nvPr>
            <p:ph type="sldNum" sz="quarter" idx="4"/>
          </p:nvPr>
        </p:nvSpPr>
        <p:spPr>
          <a:xfrm>
            <a:off x="696000" y="6559200"/>
            <a:ext cx="8640000" cy="108000"/>
          </a:xfrm>
          <a:prstGeom prst="rect">
            <a:avLst/>
          </a:prstGeom>
        </p:spPr>
        <p:txBody>
          <a:bodyPr vert="horz" lIns="0" tIns="0" rIns="0" bIns="0" rtlCol="0" anchor="ctr"/>
          <a:lstStyle>
            <a:lvl1pPr algn="l">
              <a:defRPr sz="800">
                <a:solidFill>
                  <a:schemeClr val="tx1"/>
                </a:solidFill>
              </a:defRPr>
            </a:lvl1pPr>
          </a:lstStyle>
          <a:p>
            <a:r>
              <a:rPr lang="en-US"/>
              <a:t>Page </a:t>
            </a:r>
            <a:fld id="{C2FE92B8-3297-49BF-866E-FDAA607BBC0B}" type="slidenum">
              <a:rPr lang="en-US" smtClean="0"/>
              <a:pPr/>
              <a:t>‹#›</a:t>
            </a:fld>
            <a:endParaRPr lang="en-US"/>
          </a:p>
        </p:txBody>
      </p:sp>
    </p:spTree>
    <p:extLst>
      <p:ext uri="{BB962C8B-B14F-4D97-AF65-F5344CB8AC3E}">
        <p14:creationId xmlns:p14="http://schemas.microsoft.com/office/powerpoint/2010/main" val="128836439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2.2 - Section divider snow">
    <p:spTree>
      <p:nvGrpSpPr>
        <p:cNvPr id="1" name=""/>
        <p:cNvGrpSpPr/>
        <p:nvPr/>
      </p:nvGrpSpPr>
      <p:grpSpPr>
        <a:xfrm>
          <a:off x="0" y="0"/>
          <a:ext cx="0" cy="0"/>
          <a:chOff x="0" y="0"/>
          <a:chExt cx="0" cy="0"/>
        </a:xfrm>
      </p:grpSpPr>
      <p:sp>
        <p:nvSpPr>
          <p:cNvPr id="12" name="Footer Placeholder 11">
            <a:extLst>
              <a:ext uri="{FF2B5EF4-FFF2-40B4-BE49-F238E27FC236}">
                <a16:creationId xmlns:a16="http://schemas.microsoft.com/office/drawing/2014/main" id="{EC104C7A-7BFB-4F67-A87B-3890C2C52E15}"/>
              </a:ext>
            </a:extLst>
          </p:cNvPr>
          <p:cNvSpPr>
            <a:spLocks noGrp="1"/>
          </p:cNvSpPr>
          <p:nvPr>
            <p:ph type="ftr" sz="quarter" idx="11"/>
          </p:nvPr>
        </p:nvSpPr>
        <p:spPr/>
        <p:txBody>
          <a:bodyPr/>
          <a:lstStyle>
            <a:lvl1pPr>
              <a:defRPr>
                <a:solidFill>
                  <a:schemeClr val="tx1"/>
                </a:solidFill>
              </a:defRPr>
            </a:lvl1pPr>
          </a:lstStyle>
          <a:p>
            <a:r>
              <a:rPr lang="en-US" dirty="0"/>
              <a:t>MCA00002890 Rev A</a:t>
            </a:r>
          </a:p>
        </p:txBody>
      </p:sp>
      <p:sp>
        <p:nvSpPr>
          <p:cNvPr id="13" name="Slide Number Placeholder 12">
            <a:extLst>
              <a:ext uri="{FF2B5EF4-FFF2-40B4-BE49-F238E27FC236}">
                <a16:creationId xmlns:a16="http://schemas.microsoft.com/office/drawing/2014/main" id="{E519083B-7078-4F24-A0F5-A4DD283FF4C9}"/>
              </a:ext>
            </a:extLst>
          </p:cNvPr>
          <p:cNvSpPr>
            <a:spLocks noGrp="1"/>
          </p:cNvSpPr>
          <p:nvPr>
            <p:ph type="sldNum" sz="quarter" idx="12"/>
          </p:nvPr>
        </p:nvSpPr>
        <p:spPr/>
        <p:txBody>
          <a:bodyPr/>
          <a:lstStyle>
            <a:lvl1pPr>
              <a:defRPr>
                <a:solidFill>
                  <a:schemeClr val="tx1"/>
                </a:solidFill>
              </a:defRPr>
            </a:lvl1pPr>
          </a:lstStyle>
          <a:p>
            <a:r>
              <a:rPr lang="en-US"/>
              <a:t>Page </a:t>
            </a:r>
            <a:fld id="{C2FE92B8-3297-49BF-866E-FDAA607BBC0B}" type="slidenum">
              <a:rPr lang="en-US" smtClean="0"/>
              <a:pPr/>
              <a:t>‹#›</a:t>
            </a:fld>
            <a:endParaRPr lang="en-US" dirty="0"/>
          </a:p>
        </p:txBody>
      </p:sp>
      <p:sp>
        <p:nvSpPr>
          <p:cNvPr id="7" name="Rectangle 6">
            <a:extLst>
              <a:ext uri="{FF2B5EF4-FFF2-40B4-BE49-F238E27FC236}">
                <a16:creationId xmlns:a16="http://schemas.microsoft.com/office/drawing/2014/main" id="{1B261975-D780-4513-BFCF-152B38AAB5B1}"/>
              </a:ext>
            </a:extLst>
          </p:cNvPr>
          <p:cNvSpPr/>
          <p:nvPr userDrawn="1"/>
        </p:nvSpPr>
        <p:spPr>
          <a:xfrm>
            <a:off x="0" y="0"/>
            <a:ext cx="12192000" cy="6165850"/>
          </a:xfrm>
          <a:prstGeom prst="rect">
            <a:avLst/>
          </a:prstGeom>
          <a:solidFill>
            <a:srgbClr val="E9E4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BF3031-97AC-4552-A986-A0C37D622BF6}"/>
              </a:ext>
            </a:extLst>
          </p:cNvPr>
          <p:cNvSpPr>
            <a:spLocks noGrp="1"/>
          </p:cNvSpPr>
          <p:nvPr>
            <p:ph type="title"/>
          </p:nvPr>
        </p:nvSpPr>
        <p:spPr>
          <a:xfrm>
            <a:off x="695325" y="403200"/>
            <a:ext cx="10800000" cy="2664000"/>
          </a:xfrm>
        </p:spPr>
        <p:txBody>
          <a:bodyPr anchor="b"/>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C17AF8A-09AB-4AB2-A690-C99DEBFC55BE}"/>
              </a:ext>
            </a:extLst>
          </p:cNvPr>
          <p:cNvSpPr>
            <a:spLocks noGrp="1"/>
          </p:cNvSpPr>
          <p:nvPr>
            <p:ph type="body" idx="1"/>
          </p:nvPr>
        </p:nvSpPr>
        <p:spPr>
          <a:xfrm>
            <a:off x="695325" y="3073228"/>
            <a:ext cx="10800000" cy="720000"/>
          </a:xfrm>
        </p:spPr>
        <p:txBody>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custDataLst>
      <p:tags r:id="rId1"/>
    </p:custDataLst>
    <p:extLst>
      <p:ext uri="{BB962C8B-B14F-4D97-AF65-F5344CB8AC3E}">
        <p14:creationId xmlns:p14="http://schemas.microsoft.com/office/powerpoint/2010/main" val="422447854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3.16 - Heading fullscreen picture for dark pictures">
    <p:spTree>
      <p:nvGrpSpPr>
        <p:cNvPr id="1" name=""/>
        <p:cNvGrpSpPr/>
        <p:nvPr/>
      </p:nvGrpSpPr>
      <p:grpSpPr>
        <a:xfrm>
          <a:off x="0" y="0"/>
          <a:ext cx="0" cy="0"/>
          <a:chOff x="0" y="0"/>
          <a:chExt cx="0" cy="0"/>
        </a:xfrm>
      </p:grpSpPr>
      <p:sp>
        <p:nvSpPr>
          <p:cNvPr id="9" name="Picture Placeholder 16">
            <a:extLst>
              <a:ext uri="{FF2B5EF4-FFF2-40B4-BE49-F238E27FC236}">
                <a16:creationId xmlns:a16="http://schemas.microsoft.com/office/drawing/2014/main" id="{AC1159C5-8F9A-4CBA-8831-FB8CC34B5934}"/>
              </a:ext>
            </a:extLst>
          </p:cNvPr>
          <p:cNvSpPr>
            <a:spLocks noGrp="1"/>
          </p:cNvSpPr>
          <p:nvPr>
            <p:ph type="pic" sz="quarter" idx="15"/>
          </p:nvPr>
        </p:nvSpPr>
        <p:spPr>
          <a:xfrm>
            <a:off x="0" y="0"/>
            <a:ext cx="12192000" cy="6165850"/>
          </a:xfrm>
          <a:solidFill>
            <a:schemeClr val="bg2"/>
          </a:solidFill>
        </p:spPr>
        <p:txBody>
          <a:bodyPr tIns="576000" anchor="ctr" anchorCtr="0"/>
          <a:lstStyle>
            <a:lvl1pPr marL="0" indent="0" algn="ctr">
              <a:buFontTx/>
              <a:buNone/>
              <a:defRPr sz="1200">
                <a:solidFill>
                  <a:schemeClr val="bg1"/>
                </a:solidFill>
              </a:defRPr>
            </a:lvl1pPr>
          </a:lstStyle>
          <a:p>
            <a:r>
              <a:rPr lang="en-US"/>
              <a:t>Click icon to add picture</a:t>
            </a:r>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solidFill>
                  <a:schemeClr val="bg1"/>
                </a:solidFill>
              </a:defRPr>
            </a:lvl1pPr>
          </a:lstStyle>
          <a:p>
            <a:r>
              <a:rPr lang="en-US"/>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solidFill>
                  <a:schemeClr val="bg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p>
        </p:txBody>
      </p:sp>
      <p:sp>
        <p:nvSpPr>
          <p:cNvPr id="4" name="Date Placeholder 3">
            <a:extLst>
              <a:ext uri="{FF2B5EF4-FFF2-40B4-BE49-F238E27FC236}">
                <a16:creationId xmlns:a16="http://schemas.microsoft.com/office/drawing/2014/main" id="{6E05B8DB-4D69-53D5-43AE-667305A220CA}"/>
              </a:ext>
            </a:extLst>
          </p:cNvPr>
          <p:cNvSpPr>
            <a:spLocks noGrp="1"/>
          </p:cNvSpPr>
          <p:nvPr>
            <p:ph type="dt" sz="half" idx="2"/>
          </p:nvPr>
        </p:nvSpPr>
        <p:spPr>
          <a:xfrm>
            <a:off x="696000" y="6408000"/>
            <a:ext cx="8640000" cy="108000"/>
          </a:xfrm>
          <a:prstGeom prst="rect">
            <a:avLst/>
          </a:prstGeom>
        </p:spPr>
        <p:txBody>
          <a:bodyPr vert="horz" lIns="0" tIns="0" rIns="0" bIns="0" rtlCol="0" anchor="ctr"/>
          <a:lstStyle>
            <a:lvl1pPr algn="l">
              <a:defRPr sz="800">
                <a:solidFill>
                  <a:schemeClr val="tx1"/>
                </a:solidFill>
              </a:defRPr>
            </a:lvl1pPr>
          </a:lstStyle>
          <a:p>
            <a:fld id="{1353CF8B-04EA-421B-A323-385E82AD358E}" type="datetime3">
              <a:rPr lang="en-US" smtClean="0"/>
              <a:t>1 April 2024</a:t>
            </a:fld>
            <a:endParaRPr lang="en-US"/>
          </a:p>
        </p:txBody>
      </p:sp>
      <p:sp>
        <p:nvSpPr>
          <p:cNvPr id="5" name="Footer Placeholder 4">
            <a:extLst>
              <a:ext uri="{FF2B5EF4-FFF2-40B4-BE49-F238E27FC236}">
                <a16:creationId xmlns:a16="http://schemas.microsoft.com/office/drawing/2014/main" id="{03D80F6D-E47C-8DFF-8B9B-6421DEC19927}"/>
              </a:ext>
            </a:extLst>
          </p:cNvPr>
          <p:cNvSpPr>
            <a:spLocks noGrp="1"/>
          </p:cNvSpPr>
          <p:nvPr>
            <p:ph type="ftr" sz="quarter" idx="3"/>
          </p:nvPr>
        </p:nvSpPr>
        <p:spPr>
          <a:xfrm>
            <a:off x="696000" y="6256800"/>
            <a:ext cx="8640000" cy="108000"/>
          </a:xfrm>
          <a:prstGeom prst="rect">
            <a:avLst/>
          </a:prstGeom>
        </p:spPr>
        <p:txBody>
          <a:bodyPr vert="horz" lIns="0" tIns="0" rIns="0" bIns="0" rtlCol="0" anchor="ctr"/>
          <a:lstStyle>
            <a:lvl1pPr algn="l">
              <a:defRPr sz="800">
                <a:solidFill>
                  <a:schemeClr val="tx1"/>
                </a:solidFill>
              </a:defRPr>
            </a:lvl1pPr>
          </a:lstStyle>
          <a:p>
            <a:r>
              <a:rPr lang="en-US" dirty="0"/>
              <a:t>MCA00002890 Rev A</a:t>
            </a:r>
          </a:p>
        </p:txBody>
      </p:sp>
      <p:sp>
        <p:nvSpPr>
          <p:cNvPr id="6" name="Slide Number Placeholder 5">
            <a:extLst>
              <a:ext uri="{FF2B5EF4-FFF2-40B4-BE49-F238E27FC236}">
                <a16:creationId xmlns:a16="http://schemas.microsoft.com/office/drawing/2014/main" id="{980D3378-69EA-8832-7EB8-616F084B00F6}"/>
              </a:ext>
            </a:extLst>
          </p:cNvPr>
          <p:cNvSpPr>
            <a:spLocks noGrp="1"/>
          </p:cNvSpPr>
          <p:nvPr>
            <p:ph type="sldNum" sz="quarter" idx="4"/>
          </p:nvPr>
        </p:nvSpPr>
        <p:spPr>
          <a:xfrm>
            <a:off x="696000" y="6559200"/>
            <a:ext cx="8640000" cy="108000"/>
          </a:xfrm>
          <a:prstGeom prst="rect">
            <a:avLst/>
          </a:prstGeom>
        </p:spPr>
        <p:txBody>
          <a:bodyPr vert="horz" lIns="0" tIns="0" rIns="0" bIns="0" rtlCol="0" anchor="ctr"/>
          <a:lstStyle>
            <a:lvl1pPr algn="l">
              <a:defRPr sz="800">
                <a:solidFill>
                  <a:schemeClr val="tx1"/>
                </a:solidFill>
              </a:defRPr>
            </a:lvl1pPr>
          </a:lstStyle>
          <a:p>
            <a:r>
              <a:rPr lang="en-US"/>
              <a:t>Page </a:t>
            </a:r>
            <a:fld id="{C2FE92B8-3297-49BF-866E-FDAA607BBC0B}" type="slidenum">
              <a:rPr lang="en-US" smtClean="0"/>
              <a:pPr/>
              <a:t>‹#›</a:t>
            </a:fld>
            <a:endParaRPr lang="en-US"/>
          </a:p>
        </p:txBody>
      </p:sp>
    </p:spTree>
    <p:custDataLst>
      <p:tags r:id="rId1"/>
    </p:custDataLst>
    <p:extLst>
      <p:ext uri="{BB962C8B-B14F-4D97-AF65-F5344CB8AC3E}">
        <p14:creationId xmlns:p14="http://schemas.microsoft.com/office/powerpoint/2010/main" val="243692779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3.17 - Heading and bullet text on fullscreen for light picture">
    <p:spTree>
      <p:nvGrpSpPr>
        <p:cNvPr id="1" name=""/>
        <p:cNvGrpSpPr/>
        <p:nvPr/>
      </p:nvGrpSpPr>
      <p:grpSpPr>
        <a:xfrm>
          <a:off x="0" y="0"/>
          <a:ext cx="0" cy="0"/>
          <a:chOff x="0" y="0"/>
          <a:chExt cx="0" cy="0"/>
        </a:xfrm>
      </p:grpSpPr>
      <p:sp>
        <p:nvSpPr>
          <p:cNvPr id="9" name="Picture Placeholder 16">
            <a:extLst>
              <a:ext uri="{FF2B5EF4-FFF2-40B4-BE49-F238E27FC236}">
                <a16:creationId xmlns:a16="http://schemas.microsoft.com/office/drawing/2014/main" id="{AC1159C5-8F9A-4CBA-8831-FB8CC34B5934}"/>
              </a:ext>
            </a:extLst>
          </p:cNvPr>
          <p:cNvSpPr>
            <a:spLocks noGrp="1"/>
          </p:cNvSpPr>
          <p:nvPr>
            <p:ph type="pic" sz="quarter" idx="15"/>
          </p:nvPr>
        </p:nvSpPr>
        <p:spPr>
          <a:xfrm>
            <a:off x="0" y="0"/>
            <a:ext cx="12192000" cy="6165850"/>
          </a:xfrm>
          <a:solidFill>
            <a:schemeClr val="bg2"/>
          </a:solidFill>
        </p:spPr>
        <p:txBody>
          <a:bodyPr tIns="576000" anchor="ctr" anchorCtr="0"/>
          <a:lstStyle>
            <a:lvl1pPr marL="0" indent="0" algn="ctr">
              <a:buFontTx/>
              <a:buNone/>
              <a:defRPr sz="1200">
                <a:solidFill>
                  <a:schemeClr val="tx1"/>
                </a:solidFill>
              </a:defRPr>
            </a:lvl1pPr>
          </a:lstStyle>
          <a:p>
            <a:r>
              <a:rPr lang="en-US"/>
              <a:t>Click icon to add picture</a:t>
            </a:r>
          </a:p>
        </p:txBody>
      </p:sp>
      <p:sp>
        <p:nvSpPr>
          <p:cNvPr id="13" name="Content Placeholder 4">
            <a:extLst>
              <a:ext uri="{FF2B5EF4-FFF2-40B4-BE49-F238E27FC236}">
                <a16:creationId xmlns:a16="http://schemas.microsoft.com/office/drawing/2014/main" id="{80881493-077C-4AB2-96A9-4163925FDD85}"/>
              </a:ext>
            </a:extLst>
          </p:cNvPr>
          <p:cNvSpPr>
            <a:spLocks noGrp="1"/>
          </p:cNvSpPr>
          <p:nvPr>
            <p:ph sz="quarter" idx="20"/>
          </p:nvPr>
        </p:nvSpPr>
        <p:spPr>
          <a:xfrm>
            <a:off x="696000" y="1773238"/>
            <a:ext cx="8640000" cy="4248150"/>
          </a:xfrm>
        </p:spPr>
        <p:txBody>
          <a:bodyPr/>
          <a:lstStyle/>
          <a:p>
            <a:pPr lvl="0"/>
            <a:r>
              <a:rPr lang="en-US"/>
              <a:t>Click to edit Master text styles</a:t>
            </a:r>
          </a:p>
          <a:p>
            <a:pPr lvl="1"/>
            <a:r>
              <a:rPr lang="en-US"/>
              <a:t>Second level</a:t>
            </a:r>
          </a:p>
          <a:p>
            <a:pPr lvl="2"/>
            <a:r>
              <a:rPr lang="en-US"/>
              <a:t>Third level</a:t>
            </a:r>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lvl1pPr>
          </a:lstStyle>
          <a:p>
            <a:r>
              <a:rPr lang="en-US"/>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p>
        </p:txBody>
      </p:sp>
      <p:sp>
        <p:nvSpPr>
          <p:cNvPr id="2" name="Date Placeholder 3">
            <a:extLst>
              <a:ext uri="{FF2B5EF4-FFF2-40B4-BE49-F238E27FC236}">
                <a16:creationId xmlns:a16="http://schemas.microsoft.com/office/drawing/2014/main" id="{0E1667B9-31FD-3176-C6D3-9A8DD50BDC8E}"/>
              </a:ext>
            </a:extLst>
          </p:cNvPr>
          <p:cNvSpPr>
            <a:spLocks noGrp="1"/>
          </p:cNvSpPr>
          <p:nvPr>
            <p:ph type="dt" sz="half" idx="2"/>
          </p:nvPr>
        </p:nvSpPr>
        <p:spPr>
          <a:xfrm>
            <a:off x="696000" y="6408000"/>
            <a:ext cx="8640000" cy="108000"/>
          </a:xfrm>
          <a:prstGeom prst="rect">
            <a:avLst/>
          </a:prstGeom>
        </p:spPr>
        <p:txBody>
          <a:bodyPr vert="horz" lIns="0" tIns="0" rIns="0" bIns="0" rtlCol="0" anchor="ctr"/>
          <a:lstStyle>
            <a:lvl1pPr algn="l">
              <a:defRPr sz="800">
                <a:solidFill>
                  <a:schemeClr val="tx1"/>
                </a:solidFill>
              </a:defRPr>
            </a:lvl1pPr>
          </a:lstStyle>
          <a:p>
            <a:fld id="{CB5FE27B-1AF6-4728-A65F-9F8660BEA33E}" type="datetime3">
              <a:rPr lang="en-US" smtClean="0"/>
              <a:t>1 April 2024</a:t>
            </a:fld>
            <a:endParaRPr lang="en-US"/>
          </a:p>
        </p:txBody>
      </p:sp>
      <p:sp>
        <p:nvSpPr>
          <p:cNvPr id="3" name="Footer Placeholder 4">
            <a:extLst>
              <a:ext uri="{FF2B5EF4-FFF2-40B4-BE49-F238E27FC236}">
                <a16:creationId xmlns:a16="http://schemas.microsoft.com/office/drawing/2014/main" id="{9FD0CA84-A051-D1A1-208B-EB4296F2058E}"/>
              </a:ext>
            </a:extLst>
          </p:cNvPr>
          <p:cNvSpPr>
            <a:spLocks noGrp="1"/>
          </p:cNvSpPr>
          <p:nvPr>
            <p:ph type="ftr" sz="quarter" idx="3"/>
          </p:nvPr>
        </p:nvSpPr>
        <p:spPr>
          <a:xfrm>
            <a:off x="696000" y="6256800"/>
            <a:ext cx="8640000" cy="108000"/>
          </a:xfrm>
          <a:prstGeom prst="rect">
            <a:avLst/>
          </a:prstGeom>
        </p:spPr>
        <p:txBody>
          <a:bodyPr vert="horz" lIns="0" tIns="0" rIns="0" bIns="0" rtlCol="0" anchor="ctr"/>
          <a:lstStyle>
            <a:lvl1pPr algn="l">
              <a:defRPr sz="800">
                <a:solidFill>
                  <a:schemeClr val="tx1"/>
                </a:solidFill>
              </a:defRPr>
            </a:lvl1pPr>
          </a:lstStyle>
          <a:p>
            <a:r>
              <a:rPr lang="en-US" dirty="0"/>
              <a:t>MCA00002890 Rev A</a:t>
            </a:r>
          </a:p>
        </p:txBody>
      </p:sp>
      <p:sp>
        <p:nvSpPr>
          <p:cNvPr id="4" name="Slide Number Placeholder 5">
            <a:extLst>
              <a:ext uri="{FF2B5EF4-FFF2-40B4-BE49-F238E27FC236}">
                <a16:creationId xmlns:a16="http://schemas.microsoft.com/office/drawing/2014/main" id="{49A58109-21F2-78A4-78BD-96E7FEB578FA}"/>
              </a:ext>
            </a:extLst>
          </p:cNvPr>
          <p:cNvSpPr>
            <a:spLocks noGrp="1"/>
          </p:cNvSpPr>
          <p:nvPr>
            <p:ph type="sldNum" sz="quarter" idx="4"/>
          </p:nvPr>
        </p:nvSpPr>
        <p:spPr>
          <a:xfrm>
            <a:off x="696000" y="6559200"/>
            <a:ext cx="8640000" cy="108000"/>
          </a:xfrm>
          <a:prstGeom prst="rect">
            <a:avLst/>
          </a:prstGeom>
        </p:spPr>
        <p:txBody>
          <a:bodyPr vert="horz" lIns="0" tIns="0" rIns="0" bIns="0" rtlCol="0" anchor="ctr"/>
          <a:lstStyle>
            <a:lvl1pPr algn="l">
              <a:defRPr sz="800">
                <a:solidFill>
                  <a:schemeClr val="tx1"/>
                </a:solidFill>
              </a:defRPr>
            </a:lvl1pPr>
          </a:lstStyle>
          <a:p>
            <a:r>
              <a:rPr lang="en-US"/>
              <a:t>Page </a:t>
            </a:r>
            <a:fld id="{C2FE92B8-3297-49BF-866E-FDAA607BBC0B}" type="slidenum">
              <a:rPr lang="en-US" smtClean="0"/>
              <a:pPr/>
              <a:t>‹#›</a:t>
            </a:fld>
            <a:endParaRPr lang="en-US"/>
          </a:p>
        </p:txBody>
      </p:sp>
    </p:spTree>
    <p:extLst>
      <p:ext uri="{BB962C8B-B14F-4D97-AF65-F5344CB8AC3E}">
        <p14:creationId xmlns:p14="http://schemas.microsoft.com/office/powerpoint/2010/main" val="29912653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3.18 - Heading and bullet text on fullscreen for dark picture">
    <p:spTree>
      <p:nvGrpSpPr>
        <p:cNvPr id="1" name=""/>
        <p:cNvGrpSpPr/>
        <p:nvPr/>
      </p:nvGrpSpPr>
      <p:grpSpPr>
        <a:xfrm>
          <a:off x="0" y="0"/>
          <a:ext cx="0" cy="0"/>
          <a:chOff x="0" y="0"/>
          <a:chExt cx="0" cy="0"/>
        </a:xfrm>
      </p:grpSpPr>
      <p:sp>
        <p:nvSpPr>
          <p:cNvPr id="9" name="Picture Placeholder 16">
            <a:extLst>
              <a:ext uri="{FF2B5EF4-FFF2-40B4-BE49-F238E27FC236}">
                <a16:creationId xmlns:a16="http://schemas.microsoft.com/office/drawing/2014/main" id="{AC1159C5-8F9A-4CBA-8831-FB8CC34B5934}"/>
              </a:ext>
            </a:extLst>
          </p:cNvPr>
          <p:cNvSpPr>
            <a:spLocks noGrp="1"/>
          </p:cNvSpPr>
          <p:nvPr>
            <p:ph type="pic" sz="quarter" idx="15"/>
          </p:nvPr>
        </p:nvSpPr>
        <p:spPr>
          <a:xfrm>
            <a:off x="0" y="0"/>
            <a:ext cx="12192000" cy="6165850"/>
          </a:xfrm>
          <a:solidFill>
            <a:schemeClr val="bg2"/>
          </a:solidFill>
        </p:spPr>
        <p:txBody>
          <a:bodyPr tIns="576000" anchor="ctr" anchorCtr="0"/>
          <a:lstStyle>
            <a:lvl1pPr marL="0" indent="0" algn="ctr">
              <a:buFontTx/>
              <a:buNone/>
              <a:defRPr sz="1200">
                <a:solidFill>
                  <a:schemeClr val="bg1"/>
                </a:solidFill>
              </a:defRPr>
            </a:lvl1pPr>
          </a:lstStyle>
          <a:p>
            <a:r>
              <a:rPr lang="en-US"/>
              <a:t>Click icon to add picture</a:t>
            </a:r>
          </a:p>
        </p:txBody>
      </p:sp>
      <p:sp>
        <p:nvSpPr>
          <p:cNvPr id="11" name="Content Placeholder 4">
            <a:extLst>
              <a:ext uri="{FF2B5EF4-FFF2-40B4-BE49-F238E27FC236}">
                <a16:creationId xmlns:a16="http://schemas.microsoft.com/office/drawing/2014/main" id="{E5DCE741-E45F-44C7-99F8-5687D0CC19D3}"/>
              </a:ext>
            </a:extLst>
          </p:cNvPr>
          <p:cNvSpPr>
            <a:spLocks noGrp="1"/>
          </p:cNvSpPr>
          <p:nvPr>
            <p:ph sz="quarter" idx="20"/>
          </p:nvPr>
        </p:nvSpPr>
        <p:spPr>
          <a:xfrm>
            <a:off x="696000" y="1773238"/>
            <a:ext cx="8640000" cy="4248150"/>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solidFill>
                  <a:schemeClr val="bg1"/>
                </a:solidFill>
              </a:defRPr>
            </a:lvl1pPr>
          </a:lstStyle>
          <a:p>
            <a:r>
              <a:rPr lang="en-US"/>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solidFill>
                  <a:schemeClr val="bg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p>
        </p:txBody>
      </p:sp>
      <p:sp>
        <p:nvSpPr>
          <p:cNvPr id="3" name="Date Placeholder 3">
            <a:extLst>
              <a:ext uri="{FF2B5EF4-FFF2-40B4-BE49-F238E27FC236}">
                <a16:creationId xmlns:a16="http://schemas.microsoft.com/office/drawing/2014/main" id="{3FCB4518-88F3-EE87-2339-E7AF60FE72F5}"/>
              </a:ext>
            </a:extLst>
          </p:cNvPr>
          <p:cNvSpPr>
            <a:spLocks noGrp="1"/>
          </p:cNvSpPr>
          <p:nvPr>
            <p:ph type="dt" sz="half" idx="2"/>
          </p:nvPr>
        </p:nvSpPr>
        <p:spPr>
          <a:xfrm>
            <a:off x="696000" y="6408000"/>
            <a:ext cx="8640000" cy="108000"/>
          </a:xfrm>
          <a:prstGeom prst="rect">
            <a:avLst/>
          </a:prstGeom>
        </p:spPr>
        <p:txBody>
          <a:bodyPr vert="horz" lIns="0" tIns="0" rIns="0" bIns="0" rtlCol="0" anchor="ctr"/>
          <a:lstStyle>
            <a:lvl1pPr algn="l">
              <a:defRPr sz="800">
                <a:solidFill>
                  <a:schemeClr val="tx1"/>
                </a:solidFill>
              </a:defRPr>
            </a:lvl1pPr>
          </a:lstStyle>
          <a:p>
            <a:fld id="{8D3A839A-17C6-43B5-97A2-5EA2D3AB9630}" type="datetime3">
              <a:rPr lang="en-US" smtClean="0"/>
              <a:t>1 April 2024</a:t>
            </a:fld>
            <a:endParaRPr lang="en-US"/>
          </a:p>
        </p:txBody>
      </p:sp>
      <p:sp>
        <p:nvSpPr>
          <p:cNvPr id="4" name="Footer Placeholder 4">
            <a:extLst>
              <a:ext uri="{FF2B5EF4-FFF2-40B4-BE49-F238E27FC236}">
                <a16:creationId xmlns:a16="http://schemas.microsoft.com/office/drawing/2014/main" id="{DDE757AD-6012-9697-752E-6EE38F648D9E}"/>
              </a:ext>
            </a:extLst>
          </p:cNvPr>
          <p:cNvSpPr>
            <a:spLocks noGrp="1"/>
          </p:cNvSpPr>
          <p:nvPr>
            <p:ph type="ftr" sz="quarter" idx="3"/>
          </p:nvPr>
        </p:nvSpPr>
        <p:spPr>
          <a:xfrm>
            <a:off x="696000" y="6256800"/>
            <a:ext cx="8640000" cy="108000"/>
          </a:xfrm>
          <a:prstGeom prst="rect">
            <a:avLst/>
          </a:prstGeom>
        </p:spPr>
        <p:txBody>
          <a:bodyPr vert="horz" lIns="0" tIns="0" rIns="0" bIns="0" rtlCol="0" anchor="ctr"/>
          <a:lstStyle>
            <a:lvl1pPr algn="l">
              <a:defRPr sz="800">
                <a:solidFill>
                  <a:schemeClr val="tx1"/>
                </a:solidFill>
              </a:defRPr>
            </a:lvl1pPr>
          </a:lstStyle>
          <a:p>
            <a:r>
              <a:rPr lang="en-US" dirty="0"/>
              <a:t>MCA00002890 Rev A</a:t>
            </a:r>
          </a:p>
        </p:txBody>
      </p:sp>
      <p:sp>
        <p:nvSpPr>
          <p:cNvPr id="5" name="Slide Number Placeholder 5">
            <a:extLst>
              <a:ext uri="{FF2B5EF4-FFF2-40B4-BE49-F238E27FC236}">
                <a16:creationId xmlns:a16="http://schemas.microsoft.com/office/drawing/2014/main" id="{1FCE73B8-850D-800E-A68A-135B0381E333}"/>
              </a:ext>
            </a:extLst>
          </p:cNvPr>
          <p:cNvSpPr>
            <a:spLocks noGrp="1"/>
          </p:cNvSpPr>
          <p:nvPr>
            <p:ph type="sldNum" sz="quarter" idx="4"/>
          </p:nvPr>
        </p:nvSpPr>
        <p:spPr>
          <a:xfrm>
            <a:off x="696000" y="6559200"/>
            <a:ext cx="8640000" cy="108000"/>
          </a:xfrm>
          <a:prstGeom prst="rect">
            <a:avLst/>
          </a:prstGeom>
        </p:spPr>
        <p:txBody>
          <a:bodyPr vert="horz" lIns="0" tIns="0" rIns="0" bIns="0" rtlCol="0" anchor="ctr"/>
          <a:lstStyle>
            <a:lvl1pPr algn="l">
              <a:defRPr sz="800">
                <a:solidFill>
                  <a:schemeClr val="tx1"/>
                </a:solidFill>
              </a:defRPr>
            </a:lvl1pPr>
          </a:lstStyle>
          <a:p>
            <a:r>
              <a:rPr lang="en-US"/>
              <a:t>Page </a:t>
            </a:r>
            <a:fld id="{C2FE92B8-3297-49BF-866E-FDAA607BBC0B}" type="slidenum">
              <a:rPr lang="en-US" smtClean="0"/>
              <a:pPr/>
              <a:t>‹#›</a:t>
            </a:fld>
            <a:endParaRPr lang="en-US"/>
          </a:p>
        </p:txBody>
      </p:sp>
    </p:spTree>
    <p:custDataLst>
      <p:tags r:id="rId1"/>
    </p:custDataLst>
    <p:extLst>
      <p:ext uri="{BB962C8B-B14F-4D97-AF65-F5344CB8AC3E}">
        <p14:creationId xmlns:p14="http://schemas.microsoft.com/office/powerpoint/2010/main" val="311921013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3.19 - Header only on snow 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C84D998-A0A1-427E-9E94-DE69BA2AF685}"/>
              </a:ext>
            </a:extLst>
          </p:cNvPr>
          <p:cNvSpPr/>
          <p:nvPr userDrawn="1"/>
        </p:nvSpPr>
        <p:spPr>
          <a:xfrm>
            <a:off x="0" y="0"/>
            <a:ext cx="12192000" cy="61658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lvl1pPr>
          </a:lstStyle>
          <a:p>
            <a:r>
              <a:rPr lang="en-US"/>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p>
        </p:txBody>
      </p:sp>
      <p:sp>
        <p:nvSpPr>
          <p:cNvPr id="4" name="Date Placeholder 3">
            <a:extLst>
              <a:ext uri="{FF2B5EF4-FFF2-40B4-BE49-F238E27FC236}">
                <a16:creationId xmlns:a16="http://schemas.microsoft.com/office/drawing/2014/main" id="{D766974C-239C-8CC8-7DC9-7459F75E8214}"/>
              </a:ext>
            </a:extLst>
          </p:cNvPr>
          <p:cNvSpPr>
            <a:spLocks noGrp="1"/>
          </p:cNvSpPr>
          <p:nvPr>
            <p:ph type="dt" sz="half" idx="2"/>
          </p:nvPr>
        </p:nvSpPr>
        <p:spPr>
          <a:xfrm>
            <a:off x="696000" y="6408000"/>
            <a:ext cx="8640000" cy="108000"/>
          </a:xfrm>
          <a:prstGeom prst="rect">
            <a:avLst/>
          </a:prstGeom>
        </p:spPr>
        <p:txBody>
          <a:bodyPr vert="horz" lIns="0" tIns="0" rIns="0" bIns="0" rtlCol="0" anchor="ctr"/>
          <a:lstStyle>
            <a:lvl1pPr algn="l">
              <a:defRPr sz="800">
                <a:solidFill>
                  <a:schemeClr val="tx1"/>
                </a:solidFill>
              </a:defRPr>
            </a:lvl1pPr>
          </a:lstStyle>
          <a:p>
            <a:fld id="{E401A7A8-6B74-4C15-BAAE-39A80A8AF8AA}" type="datetime3">
              <a:rPr lang="en-US" smtClean="0"/>
              <a:t>1 April 2024</a:t>
            </a:fld>
            <a:endParaRPr lang="en-US"/>
          </a:p>
        </p:txBody>
      </p:sp>
      <p:sp>
        <p:nvSpPr>
          <p:cNvPr id="5" name="Footer Placeholder 4">
            <a:extLst>
              <a:ext uri="{FF2B5EF4-FFF2-40B4-BE49-F238E27FC236}">
                <a16:creationId xmlns:a16="http://schemas.microsoft.com/office/drawing/2014/main" id="{BE8FEC6A-3CDF-0A88-1FBC-680FC60427DF}"/>
              </a:ext>
            </a:extLst>
          </p:cNvPr>
          <p:cNvSpPr>
            <a:spLocks noGrp="1"/>
          </p:cNvSpPr>
          <p:nvPr>
            <p:ph type="ftr" sz="quarter" idx="3"/>
          </p:nvPr>
        </p:nvSpPr>
        <p:spPr>
          <a:xfrm>
            <a:off x="696000" y="6256800"/>
            <a:ext cx="8640000" cy="108000"/>
          </a:xfrm>
          <a:prstGeom prst="rect">
            <a:avLst/>
          </a:prstGeom>
        </p:spPr>
        <p:txBody>
          <a:bodyPr vert="horz" lIns="0" tIns="0" rIns="0" bIns="0" rtlCol="0" anchor="ctr"/>
          <a:lstStyle>
            <a:lvl1pPr algn="l">
              <a:defRPr sz="800">
                <a:solidFill>
                  <a:schemeClr val="tx1"/>
                </a:solidFill>
              </a:defRPr>
            </a:lvl1pPr>
          </a:lstStyle>
          <a:p>
            <a:r>
              <a:rPr lang="en-US" dirty="0"/>
              <a:t>MCA00002890 Rev A</a:t>
            </a:r>
          </a:p>
        </p:txBody>
      </p:sp>
      <p:sp>
        <p:nvSpPr>
          <p:cNvPr id="6" name="Slide Number Placeholder 5">
            <a:extLst>
              <a:ext uri="{FF2B5EF4-FFF2-40B4-BE49-F238E27FC236}">
                <a16:creationId xmlns:a16="http://schemas.microsoft.com/office/drawing/2014/main" id="{A94E1AF3-27A5-4018-2009-6D95B1828214}"/>
              </a:ext>
            </a:extLst>
          </p:cNvPr>
          <p:cNvSpPr>
            <a:spLocks noGrp="1"/>
          </p:cNvSpPr>
          <p:nvPr>
            <p:ph type="sldNum" sz="quarter" idx="4"/>
          </p:nvPr>
        </p:nvSpPr>
        <p:spPr>
          <a:xfrm>
            <a:off x="696000" y="6559200"/>
            <a:ext cx="8640000" cy="108000"/>
          </a:xfrm>
          <a:prstGeom prst="rect">
            <a:avLst/>
          </a:prstGeom>
        </p:spPr>
        <p:txBody>
          <a:bodyPr vert="horz" lIns="0" tIns="0" rIns="0" bIns="0" rtlCol="0" anchor="ctr"/>
          <a:lstStyle>
            <a:lvl1pPr algn="l">
              <a:defRPr sz="800">
                <a:solidFill>
                  <a:schemeClr val="tx1"/>
                </a:solidFill>
              </a:defRPr>
            </a:lvl1pPr>
          </a:lstStyle>
          <a:p>
            <a:r>
              <a:rPr lang="en-US"/>
              <a:t>Page </a:t>
            </a:r>
            <a:fld id="{C2FE92B8-3297-49BF-866E-FDAA607BBC0B}" type="slidenum">
              <a:rPr lang="en-US" smtClean="0"/>
              <a:pPr/>
              <a:t>‹#›</a:t>
            </a:fld>
            <a:endParaRPr lang="en-US"/>
          </a:p>
        </p:txBody>
      </p:sp>
    </p:spTree>
    <p:extLst>
      <p:ext uri="{BB962C8B-B14F-4D97-AF65-F5344CB8AC3E}">
        <p14:creationId xmlns:p14="http://schemas.microsoft.com/office/powerpoint/2010/main" val="139730804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3.20 - Header only on white 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lvl1pPr>
          </a:lstStyle>
          <a:p>
            <a:r>
              <a:rPr lang="en-US"/>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p>
        </p:txBody>
      </p:sp>
      <p:sp>
        <p:nvSpPr>
          <p:cNvPr id="4" name="Date Placeholder 3">
            <a:extLst>
              <a:ext uri="{FF2B5EF4-FFF2-40B4-BE49-F238E27FC236}">
                <a16:creationId xmlns:a16="http://schemas.microsoft.com/office/drawing/2014/main" id="{5574CC8B-D5BA-5D34-050E-2C4576489753}"/>
              </a:ext>
            </a:extLst>
          </p:cNvPr>
          <p:cNvSpPr>
            <a:spLocks noGrp="1"/>
          </p:cNvSpPr>
          <p:nvPr>
            <p:ph type="dt" sz="half" idx="2"/>
          </p:nvPr>
        </p:nvSpPr>
        <p:spPr>
          <a:xfrm>
            <a:off x="696000" y="6408000"/>
            <a:ext cx="8640000" cy="108000"/>
          </a:xfrm>
          <a:prstGeom prst="rect">
            <a:avLst/>
          </a:prstGeom>
        </p:spPr>
        <p:txBody>
          <a:bodyPr vert="horz" lIns="0" tIns="0" rIns="0" bIns="0" rtlCol="0" anchor="ctr"/>
          <a:lstStyle>
            <a:lvl1pPr algn="l">
              <a:defRPr sz="800">
                <a:solidFill>
                  <a:schemeClr val="tx1"/>
                </a:solidFill>
              </a:defRPr>
            </a:lvl1pPr>
          </a:lstStyle>
          <a:p>
            <a:fld id="{37AB2316-740F-4E00-87E4-657321929C56}" type="datetime3">
              <a:rPr lang="en-US" smtClean="0"/>
              <a:t>1 April 2024</a:t>
            </a:fld>
            <a:endParaRPr lang="en-US"/>
          </a:p>
        </p:txBody>
      </p:sp>
      <p:sp>
        <p:nvSpPr>
          <p:cNvPr id="5" name="Footer Placeholder 4">
            <a:extLst>
              <a:ext uri="{FF2B5EF4-FFF2-40B4-BE49-F238E27FC236}">
                <a16:creationId xmlns:a16="http://schemas.microsoft.com/office/drawing/2014/main" id="{AD076428-3C9F-6D9C-CB4E-F795C4CF3F9E}"/>
              </a:ext>
            </a:extLst>
          </p:cNvPr>
          <p:cNvSpPr>
            <a:spLocks noGrp="1"/>
          </p:cNvSpPr>
          <p:nvPr>
            <p:ph type="ftr" sz="quarter" idx="3"/>
          </p:nvPr>
        </p:nvSpPr>
        <p:spPr>
          <a:xfrm>
            <a:off x="696000" y="6256800"/>
            <a:ext cx="8640000" cy="108000"/>
          </a:xfrm>
          <a:prstGeom prst="rect">
            <a:avLst/>
          </a:prstGeom>
        </p:spPr>
        <p:txBody>
          <a:bodyPr vert="horz" lIns="0" tIns="0" rIns="0" bIns="0" rtlCol="0" anchor="ctr"/>
          <a:lstStyle>
            <a:lvl1pPr algn="l">
              <a:defRPr sz="800">
                <a:solidFill>
                  <a:schemeClr val="tx1"/>
                </a:solidFill>
              </a:defRPr>
            </a:lvl1pPr>
          </a:lstStyle>
          <a:p>
            <a:r>
              <a:rPr lang="en-US" dirty="0"/>
              <a:t>MCA00002890 Rev A</a:t>
            </a:r>
          </a:p>
        </p:txBody>
      </p:sp>
      <p:sp>
        <p:nvSpPr>
          <p:cNvPr id="6" name="Slide Number Placeholder 5">
            <a:extLst>
              <a:ext uri="{FF2B5EF4-FFF2-40B4-BE49-F238E27FC236}">
                <a16:creationId xmlns:a16="http://schemas.microsoft.com/office/drawing/2014/main" id="{FF13B486-8A20-A1AD-F114-DBDF47721EC2}"/>
              </a:ext>
            </a:extLst>
          </p:cNvPr>
          <p:cNvSpPr>
            <a:spLocks noGrp="1"/>
          </p:cNvSpPr>
          <p:nvPr>
            <p:ph type="sldNum" sz="quarter" idx="4"/>
          </p:nvPr>
        </p:nvSpPr>
        <p:spPr>
          <a:xfrm>
            <a:off x="696000" y="6559200"/>
            <a:ext cx="8640000" cy="108000"/>
          </a:xfrm>
          <a:prstGeom prst="rect">
            <a:avLst/>
          </a:prstGeom>
        </p:spPr>
        <p:txBody>
          <a:bodyPr vert="horz" lIns="0" tIns="0" rIns="0" bIns="0" rtlCol="0" anchor="ctr"/>
          <a:lstStyle>
            <a:lvl1pPr algn="l">
              <a:defRPr sz="800">
                <a:solidFill>
                  <a:schemeClr val="tx1"/>
                </a:solidFill>
              </a:defRPr>
            </a:lvl1pPr>
          </a:lstStyle>
          <a:p>
            <a:r>
              <a:rPr lang="en-US"/>
              <a:t>Page </a:t>
            </a:r>
            <a:fld id="{C2FE92B8-3297-49BF-866E-FDAA607BBC0B}" type="slidenum">
              <a:rPr lang="en-US" smtClean="0"/>
              <a:pPr/>
              <a:t>‹#›</a:t>
            </a:fld>
            <a:endParaRPr lang="en-US"/>
          </a:p>
        </p:txBody>
      </p:sp>
    </p:spTree>
    <p:extLst>
      <p:ext uri="{BB962C8B-B14F-4D97-AF65-F5344CB8AC3E}">
        <p14:creationId xmlns:p14="http://schemas.microsoft.com/office/powerpoint/2010/main" val="45015194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3.21 - Header only on blue 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C84D998-A0A1-427E-9E94-DE69BA2AF685}"/>
              </a:ext>
            </a:extLst>
          </p:cNvPr>
          <p:cNvSpPr/>
          <p:nvPr userDrawn="1"/>
        </p:nvSpPr>
        <p:spPr>
          <a:xfrm>
            <a:off x="0" y="0"/>
            <a:ext cx="12192000" cy="61658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solidFill>
                  <a:schemeClr val="bg1"/>
                </a:solidFill>
              </a:defRPr>
            </a:lvl1pPr>
          </a:lstStyle>
          <a:p>
            <a:r>
              <a:rPr lang="en-US"/>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solidFill>
                  <a:schemeClr val="bg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p>
        </p:txBody>
      </p:sp>
      <p:sp>
        <p:nvSpPr>
          <p:cNvPr id="2" name="Date Placeholder 3">
            <a:extLst>
              <a:ext uri="{FF2B5EF4-FFF2-40B4-BE49-F238E27FC236}">
                <a16:creationId xmlns:a16="http://schemas.microsoft.com/office/drawing/2014/main" id="{302BF7B3-C69D-9EC8-7710-2D1D2DB75C2A}"/>
              </a:ext>
            </a:extLst>
          </p:cNvPr>
          <p:cNvSpPr>
            <a:spLocks noGrp="1"/>
          </p:cNvSpPr>
          <p:nvPr>
            <p:ph type="dt" sz="half" idx="2"/>
          </p:nvPr>
        </p:nvSpPr>
        <p:spPr>
          <a:xfrm>
            <a:off x="696000" y="6408000"/>
            <a:ext cx="8640000" cy="108000"/>
          </a:xfrm>
          <a:prstGeom prst="rect">
            <a:avLst/>
          </a:prstGeom>
        </p:spPr>
        <p:txBody>
          <a:bodyPr vert="horz" lIns="0" tIns="0" rIns="0" bIns="0" rtlCol="0" anchor="ctr"/>
          <a:lstStyle>
            <a:lvl1pPr algn="l">
              <a:defRPr sz="800">
                <a:solidFill>
                  <a:schemeClr val="tx1"/>
                </a:solidFill>
              </a:defRPr>
            </a:lvl1pPr>
          </a:lstStyle>
          <a:p>
            <a:fld id="{B4380B06-86C4-4280-AB4A-81974CAFF4A8}" type="datetime3">
              <a:rPr lang="en-US" smtClean="0"/>
              <a:t>1 April 2024</a:t>
            </a:fld>
            <a:endParaRPr lang="en-US"/>
          </a:p>
        </p:txBody>
      </p:sp>
      <p:sp>
        <p:nvSpPr>
          <p:cNvPr id="3" name="Footer Placeholder 4">
            <a:extLst>
              <a:ext uri="{FF2B5EF4-FFF2-40B4-BE49-F238E27FC236}">
                <a16:creationId xmlns:a16="http://schemas.microsoft.com/office/drawing/2014/main" id="{6F421194-4157-B2A6-093E-D302ADF5367B}"/>
              </a:ext>
            </a:extLst>
          </p:cNvPr>
          <p:cNvSpPr>
            <a:spLocks noGrp="1"/>
          </p:cNvSpPr>
          <p:nvPr>
            <p:ph type="ftr" sz="quarter" idx="3"/>
          </p:nvPr>
        </p:nvSpPr>
        <p:spPr>
          <a:xfrm>
            <a:off x="696000" y="6256800"/>
            <a:ext cx="8640000" cy="108000"/>
          </a:xfrm>
          <a:prstGeom prst="rect">
            <a:avLst/>
          </a:prstGeom>
        </p:spPr>
        <p:txBody>
          <a:bodyPr vert="horz" lIns="0" tIns="0" rIns="0" bIns="0" rtlCol="0" anchor="ctr"/>
          <a:lstStyle>
            <a:lvl1pPr algn="l">
              <a:defRPr sz="800">
                <a:solidFill>
                  <a:schemeClr val="tx1"/>
                </a:solidFill>
              </a:defRPr>
            </a:lvl1pPr>
          </a:lstStyle>
          <a:p>
            <a:r>
              <a:rPr lang="en-US" dirty="0"/>
              <a:t>MCA00002890 Rev A</a:t>
            </a:r>
          </a:p>
        </p:txBody>
      </p:sp>
      <p:sp>
        <p:nvSpPr>
          <p:cNvPr id="4" name="Slide Number Placeholder 5">
            <a:extLst>
              <a:ext uri="{FF2B5EF4-FFF2-40B4-BE49-F238E27FC236}">
                <a16:creationId xmlns:a16="http://schemas.microsoft.com/office/drawing/2014/main" id="{517B166B-3E79-1C24-591A-10381D97AA28}"/>
              </a:ext>
            </a:extLst>
          </p:cNvPr>
          <p:cNvSpPr>
            <a:spLocks noGrp="1"/>
          </p:cNvSpPr>
          <p:nvPr>
            <p:ph type="sldNum" sz="quarter" idx="4"/>
          </p:nvPr>
        </p:nvSpPr>
        <p:spPr>
          <a:xfrm>
            <a:off x="696000" y="6559200"/>
            <a:ext cx="8640000" cy="108000"/>
          </a:xfrm>
          <a:prstGeom prst="rect">
            <a:avLst/>
          </a:prstGeom>
        </p:spPr>
        <p:txBody>
          <a:bodyPr vert="horz" lIns="0" tIns="0" rIns="0" bIns="0" rtlCol="0" anchor="ctr"/>
          <a:lstStyle>
            <a:lvl1pPr algn="l">
              <a:defRPr sz="800">
                <a:solidFill>
                  <a:schemeClr val="tx1"/>
                </a:solidFill>
              </a:defRPr>
            </a:lvl1pPr>
          </a:lstStyle>
          <a:p>
            <a:r>
              <a:rPr lang="en-US"/>
              <a:t>Page </a:t>
            </a:r>
            <a:fld id="{C2FE92B8-3297-49BF-866E-FDAA607BBC0B}" type="slidenum">
              <a:rPr lang="en-US" smtClean="0"/>
              <a:pPr/>
              <a:t>‹#›</a:t>
            </a:fld>
            <a:endParaRPr lang="en-US"/>
          </a:p>
        </p:txBody>
      </p:sp>
    </p:spTree>
    <p:extLst>
      <p:ext uri="{BB962C8B-B14F-4D97-AF65-F5344CB8AC3E}">
        <p14:creationId xmlns:p14="http://schemas.microsoft.com/office/powerpoint/2010/main" val="345310148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4.1 - End inf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B261975-D780-4513-BFCF-152B38AAB5B1}"/>
              </a:ext>
            </a:extLst>
          </p:cNvPr>
          <p:cNvSpPr/>
          <p:nvPr userDrawn="1"/>
        </p:nvSpPr>
        <p:spPr>
          <a:xfrm>
            <a:off x="0" y="0"/>
            <a:ext cx="12192000" cy="493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BF3031-97AC-4552-A986-A0C37D622BF6}"/>
              </a:ext>
            </a:extLst>
          </p:cNvPr>
          <p:cNvSpPr>
            <a:spLocks noGrp="1"/>
          </p:cNvSpPr>
          <p:nvPr>
            <p:ph type="title" hasCustomPrompt="1"/>
          </p:nvPr>
        </p:nvSpPr>
        <p:spPr>
          <a:xfrm>
            <a:off x="695325" y="1764000"/>
            <a:ext cx="10800000" cy="1440000"/>
          </a:xfrm>
        </p:spPr>
        <p:txBody>
          <a:bodyPr anchor="b"/>
          <a:lstStyle>
            <a:lvl1pPr>
              <a:defRPr sz="4800">
                <a:solidFill>
                  <a:schemeClr val="bg1"/>
                </a:solidFill>
              </a:defRPr>
            </a:lvl1pPr>
          </a:lstStyle>
          <a:p>
            <a:r>
              <a:rPr lang="en-US"/>
              <a:t>Add text</a:t>
            </a:r>
          </a:p>
        </p:txBody>
      </p:sp>
      <p:sp>
        <p:nvSpPr>
          <p:cNvPr id="8" name="TextBox 7">
            <a:extLst>
              <a:ext uri="{FF2B5EF4-FFF2-40B4-BE49-F238E27FC236}">
                <a16:creationId xmlns:a16="http://schemas.microsoft.com/office/drawing/2014/main" id="{16002BBA-84E1-4F49-99F7-96BC06538EFC}"/>
              </a:ext>
            </a:extLst>
          </p:cNvPr>
          <p:cNvSpPr txBox="1"/>
          <p:nvPr userDrawn="1"/>
        </p:nvSpPr>
        <p:spPr bwMode="gray">
          <a:xfrm>
            <a:off x="695325" y="5492594"/>
            <a:ext cx="10801349" cy="671670"/>
          </a:xfrm>
          <a:prstGeom prst="rect">
            <a:avLst/>
          </a:prstGeom>
        </p:spPr>
        <p:txBody>
          <a:bodyPr vert="horz" lIns="0" tIns="0" rIns="0" bIns="0" rtlCol="0">
            <a:noAutofit/>
          </a:bodyPr>
          <a:lstStyle>
            <a:lvl1pPr indent="0">
              <a:lnSpc>
                <a:spcPct val="120000"/>
              </a:lnSpc>
              <a:spcBef>
                <a:spcPts val="600"/>
              </a:spcBef>
              <a:buFont typeface="Arial" panose="020B0604020202020204" pitchFamily="34" charset="0"/>
              <a:buNone/>
              <a:defRPr sz="1600" b="1">
                <a:solidFill>
                  <a:schemeClr val="tx2"/>
                </a:solidFill>
              </a:defRPr>
            </a:lvl1pPr>
            <a:lvl2pPr marL="0" lvl="1" indent="0">
              <a:lnSpc>
                <a:spcPct val="120000"/>
              </a:lnSpc>
              <a:spcBef>
                <a:spcPts val="600"/>
              </a:spcBef>
              <a:buFont typeface="Arial" panose="020B0604020202020204" pitchFamily="34" charset="0"/>
              <a:buNone/>
              <a:defRPr sz="800">
                <a:solidFill>
                  <a:schemeClr val="tx2"/>
                </a:solidFill>
              </a:defRPr>
            </a:lvl2pPr>
            <a:lvl3pPr marL="219456" indent="-219456">
              <a:lnSpc>
                <a:spcPct val="100000"/>
              </a:lnSpc>
              <a:spcBef>
                <a:spcPts val="600"/>
              </a:spcBef>
              <a:buFont typeface="Arial" panose="020B0604020202020204" pitchFamily="34" charset="0"/>
              <a:buChar char="•"/>
              <a:defRPr sz="1600"/>
            </a:lvl3pPr>
            <a:lvl4pPr marL="429768" indent="-219456">
              <a:lnSpc>
                <a:spcPct val="100000"/>
              </a:lnSpc>
              <a:spcBef>
                <a:spcPts val="600"/>
              </a:spcBef>
              <a:buFont typeface="Arial" panose="020B0604020202020204" pitchFamily="34" charset="0"/>
              <a:buChar char="•"/>
              <a:defRPr sz="1400"/>
            </a:lvl4pPr>
            <a:lvl5pPr marL="649224" indent="-219456">
              <a:lnSpc>
                <a:spcPct val="100000"/>
              </a:lnSpc>
              <a:spcBef>
                <a:spcPts val="600"/>
              </a:spcBef>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1"/>
            <a:r>
              <a:rPr lang="en-GB" sz="800" dirty="0"/>
              <a:t>Getinge is a global provider of innovative solutions for operating rooms, intensive care units, sterilization departments and for life science companies and institutions. </a:t>
            </a:r>
            <a:br>
              <a:rPr lang="en-GB" sz="800" dirty="0"/>
            </a:br>
            <a:r>
              <a:rPr lang="en-GB" sz="800" dirty="0"/>
              <a:t>Based on our </a:t>
            </a:r>
            <a:r>
              <a:rPr lang="en-GB" sz="800" dirty="0" err="1"/>
              <a:t>firsthand</a:t>
            </a:r>
            <a:r>
              <a:rPr lang="en-GB" sz="800" dirty="0"/>
              <a:t> experience and close partnerships with clinical experts, healthcare professionals and medtech specialists, we are improving everyday life.</a:t>
            </a:r>
            <a:endParaRPr lang="en-US" sz="800" dirty="0"/>
          </a:p>
        </p:txBody>
      </p:sp>
      <p:sp>
        <p:nvSpPr>
          <p:cNvPr id="9" name="TextBox 8">
            <a:extLst>
              <a:ext uri="{FF2B5EF4-FFF2-40B4-BE49-F238E27FC236}">
                <a16:creationId xmlns:a16="http://schemas.microsoft.com/office/drawing/2014/main" id="{64026762-CFFF-4427-BF4C-BC03E52B6445}"/>
              </a:ext>
            </a:extLst>
          </p:cNvPr>
          <p:cNvSpPr txBox="1"/>
          <p:nvPr userDrawn="1"/>
        </p:nvSpPr>
        <p:spPr bwMode="gray">
          <a:xfrm>
            <a:off x="695325" y="5154989"/>
            <a:ext cx="10801349" cy="295466"/>
          </a:xfrm>
          <a:prstGeom prst="rect">
            <a:avLst/>
          </a:prstGeom>
        </p:spPr>
        <p:txBody>
          <a:bodyPr vert="horz" lIns="0" tIns="0" rIns="0" bIns="0" rtlCol="0">
            <a:noAutofit/>
          </a:bodyPr>
          <a:lstStyle>
            <a:lvl1pPr lvl="0" indent="0">
              <a:lnSpc>
                <a:spcPct val="120000"/>
              </a:lnSpc>
              <a:spcBef>
                <a:spcPts val="600"/>
              </a:spcBef>
              <a:buFont typeface="Arial" panose="020B0604020202020204" pitchFamily="34" charset="0"/>
              <a:buNone/>
              <a:defRPr sz="1600" b="1">
                <a:solidFill>
                  <a:schemeClr val="bg1"/>
                </a:solidFill>
              </a:defRPr>
            </a:lvl1pPr>
            <a:lvl2pPr marL="0" indent="0">
              <a:lnSpc>
                <a:spcPct val="120000"/>
              </a:lnSpc>
              <a:spcBef>
                <a:spcPts val="600"/>
              </a:spcBef>
              <a:buFont typeface="Arial" panose="020B0604020202020204" pitchFamily="34" charset="0"/>
              <a:buNone/>
              <a:defRPr sz="1600"/>
            </a:lvl2pPr>
            <a:lvl3pPr marL="219456" indent="-219456">
              <a:lnSpc>
                <a:spcPct val="100000"/>
              </a:lnSpc>
              <a:spcBef>
                <a:spcPts val="600"/>
              </a:spcBef>
              <a:buFont typeface="Arial" panose="020B0604020202020204" pitchFamily="34" charset="0"/>
              <a:buChar char="•"/>
              <a:defRPr sz="1600"/>
            </a:lvl3pPr>
            <a:lvl4pPr marL="429768" indent="-219456">
              <a:lnSpc>
                <a:spcPct val="100000"/>
              </a:lnSpc>
              <a:spcBef>
                <a:spcPts val="600"/>
              </a:spcBef>
              <a:buFont typeface="Arial" panose="020B0604020202020204" pitchFamily="34" charset="0"/>
              <a:buChar char="•"/>
              <a:defRPr sz="1400"/>
            </a:lvl4pPr>
            <a:lvl5pPr marL="649224" indent="-219456">
              <a:lnSpc>
                <a:spcPct val="100000"/>
              </a:lnSpc>
              <a:spcBef>
                <a:spcPts val="600"/>
              </a:spcBef>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600" b="0" noProof="0" dirty="0">
                <a:solidFill>
                  <a:schemeClr val="tx2"/>
                </a:solidFill>
              </a:rPr>
              <a:t>www.getinge.com</a:t>
            </a:r>
          </a:p>
        </p:txBody>
      </p:sp>
      <p:sp>
        <p:nvSpPr>
          <p:cNvPr id="11" name="Text Placeholder 10">
            <a:extLst>
              <a:ext uri="{FF2B5EF4-FFF2-40B4-BE49-F238E27FC236}">
                <a16:creationId xmlns:a16="http://schemas.microsoft.com/office/drawing/2014/main" id="{0DA3D444-691B-4F12-8587-DEFCE5993EDE}"/>
              </a:ext>
            </a:extLst>
          </p:cNvPr>
          <p:cNvSpPr>
            <a:spLocks noGrp="1"/>
          </p:cNvSpPr>
          <p:nvPr>
            <p:ph type="body" sz="quarter" idx="13" hasCustomPrompt="1"/>
          </p:nvPr>
        </p:nvSpPr>
        <p:spPr>
          <a:xfrm>
            <a:off x="695325" y="3426989"/>
            <a:ext cx="6102423" cy="252000"/>
          </a:xfrm>
        </p:spPr>
        <p:txBody>
          <a:bodyPr anchor="ctr" anchorCtr="0"/>
          <a:lstStyle>
            <a:lvl1pPr marL="0" indent="0">
              <a:buFontTx/>
              <a:buNone/>
              <a:defRPr sz="14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Add text</a:t>
            </a:r>
          </a:p>
        </p:txBody>
      </p:sp>
      <p:sp>
        <p:nvSpPr>
          <p:cNvPr id="12" name="Text Placeholder 10">
            <a:extLst>
              <a:ext uri="{FF2B5EF4-FFF2-40B4-BE49-F238E27FC236}">
                <a16:creationId xmlns:a16="http://schemas.microsoft.com/office/drawing/2014/main" id="{9DDBE03D-8B58-4E76-B029-A3F635DA5450}"/>
              </a:ext>
            </a:extLst>
          </p:cNvPr>
          <p:cNvSpPr>
            <a:spLocks noGrp="1"/>
          </p:cNvSpPr>
          <p:nvPr>
            <p:ph type="body" sz="quarter" idx="14" hasCustomPrompt="1"/>
          </p:nvPr>
        </p:nvSpPr>
        <p:spPr>
          <a:xfrm>
            <a:off x="695325" y="3714068"/>
            <a:ext cx="6102423" cy="252000"/>
          </a:xfrm>
        </p:spPr>
        <p:txBody>
          <a:bodyPr lIns="0" anchor="ctr" anchorCtr="0"/>
          <a:lstStyle>
            <a:lvl1pPr marL="0" indent="0">
              <a:buFontTx/>
              <a:buNone/>
              <a:defRPr sz="14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Add text</a:t>
            </a:r>
          </a:p>
        </p:txBody>
      </p:sp>
      <p:sp>
        <p:nvSpPr>
          <p:cNvPr id="13" name="Text Placeholder 10">
            <a:extLst>
              <a:ext uri="{FF2B5EF4-FFF2-40B4-BE49-F238E27FC236}">
                <a16:creationId xmlns:a16="http://schemas.microsoft.com/office/drawing/2014/main" id="{74727A6E-402B-419B-893C-3F48B6A3CF91}"/>
              </a:ext>
            </a:extLst>
          </p:cNvPr>
          <p:cNvSpPr>
            <a:spLocks noGrp="1"/>
          </p:cNvSpPr>
          <p:nvPr>
            <p:ph type="body" sz="quarter" idx="15" hasCustomPrompt="1"/>
          </p:nvPr>
        </p:nvSpPr>
        <p:spPr>
          <a:xfrm>
            <a:off x="1397073" y="4001147"/>
            <a:ext cx="5400675" cy="252000"/>
          </a:xfrm>
        </p:spPr>
        <p:txBody>
          <a:bodyPr anchor="ctr" anchorCtr="0"/>
          <a:lstStyle>
            <a:lvl1pPr marL="0" indent="0">
              <a:buFontTx/>
              <a:buNone/>
              <a:defRPr sz="14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Add name</a:t>
            </a:r>
          </a:p>
        </p:txBody>
      </p:sp>
      <p:sp>
        <p:nvSpPr>
          <p:cNvPr id="14" name="Text Placeholder 10">
            <a:extLst>
              <a:ext uri="{FF2B5EF4-FFF2-40B4-BE49-F238E27FC236}">
                <a16:creationId xmlns:a16="http://schemas.microsoft.com/office/drawing/2014/main" id="{62835ADB-EEF2-45AF-B258-94A7FB86344F}"/>
              </a:ext>
            </a:extLst>
          </p:cNvPr>
          <p:cNvSpPr>
            <a:spLocks noGrp="1"/>
          </p:cNvSpPr>
          <p:nvPr>
            <p:ph type="body" sz="quarter" idx="16" hasCustomPrompt="1"/>
          </p:nvPr>
        </p:nvSpPr>
        <p:spPr>
          <a:xfrm>
            <a:off x="1397073" y="4288226"/>
            <a:ext cx="5400675" cy="252000"/>
          </a:xfrm>
        </p:spPr>
        <p:txBody>
          <a:bodyPr anchor="ctr" anchorCtr="0"/>
          <a:lstStyle>
            <a:lvl1pPr marL="0" indent="0">
              <a:buFontTx/>
              <a:buNone/>
              <a:defRPr sz="14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Add phone</a:t>
            </a:r>
          </a:p>
        </p:txBody>
      </p:sp>
      <p:sp>
        <p:nvSpPr>
          <p:cNvPr id="15" name="Text Placeholder 10">
            <a:extLst>
              <a:ext uri="{FF2B5EF4-FFF2-40B4-BE49-F238E27FC236}">
                <a16:creationId xmlns:a16="http://schemas.microsoft.com/office/drawing/2014/main" id="{0701FCCB-E585-4202-BA47-9F2063D11576}"/>
              </a:ext>
            </a:extLst>
          </p:cNvPr>
          <p:cNvSpPr>
            <a:spLocks noGrp="1"/>
          </p:cNvSpPr>
          <p:nvPr>
            <p:ph type="body" sz="quarter" idx="17" hasCustomPrompt="1"/>
          </p:nvPr>
        </p:nvSpPr>
        <p:spPr>
          <a:xfrm>
            <a:off x="1397073" y="4575306"/>
            <a:ext cx="5400675" cy="252000"/>
          </a:xfrm>
        </p:spPr>
        <p:txBody>
          <a:bodyPr anchor="ctr" anchorCtr="0"/>
          <a:lstStyle>
            <a:lvl1pPr marL="0" indent="0">
              <a:buFontTx/>
              <a:buNone/>
              <a:defRPr sz="14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Add E-Mail</a:t>
            </a:r>
          </a:p>
        </p:txBody>
      </p:sp>
      <p:sp>
        <p:nvSpPr>
          <p:cNvPr id="16" name="TextBox 15">
            <a:extLst>
              <a:ext uri="{FF2B5EF4-FFF2-40B4-BE49-F238E27FC236}">
                <a16:creationId xmlns:a16="http://schemas.microsoft.com/office/drawing/2014/main" id="{3673A055-FEE6-42EC-B6C5-78B076771EEF}"/>
              </a:ext>
            </a:extLst>
          </p:cNvPr>
          <p:cNvSpPr txBox="1"/>
          <p:nvPr userDrawn="1"/>
        </p:nvSpPr>
        <p:spPr>
          <a:xfrm>
            <a:off x="695325" y="3973259"/>
            <a:ext cx="570028" cy="307777"/>
          </a:xfrm>
          <a:prstGeom prst="rect">
            <a:avLst/>
          </a:prstGeom>
          <a:noFill/>
        </p:spPr>
        <p:txBody>
          <a:bodyPr wrap="none" lIns="0" rtlCol="0" anchor="ctr" anchorCtr="0">
            <a:spAutoFit/>
          </a:bodyPr>
          <a:lstStyle/>
          <a:p>
            <a:r>
              <a:rPr lang="en-US" sz="1400"/>
              <a:t>Name</a:t>
            </a:r>
          </a:p>
        </p:txBody>
      </p:sp>
      <p:sp>
        <p:nvSpPr>
          <p:cNvPr id="17" name="TextBox 16">
            <a:extLst>
              <a:ext uri="{FF2B5EF4-FFF2-40B4-BE49-F238E27FC236}">
                <a16:creationId xmlns:a16="http://schemas.microsoft.com/office/drawing/2014/main" id="{5FAE75EA-F6CB-4A5F-BCC7-AFCD70AABFBA}"/>
              </a:ext>
            </a:extLst>
          </p:cNvPr>
          <p:cNvSpPr txBox="1"/>
          <p:nvPr userDrawn="1"/>
        </p:nvSpPr>
        <p:spPr>
          <a:xfrm>
            <a:off x="695325" y="4260339"/>
            <a:ext cx="610103" cy="307777"/>
          </a:xfrm>
          <a:prstGeom prst="rect">
            <a:avLst/>
          </a:prstGeom>
          <a:noFill/>
        </p:spPr>
        <p:txBody>
          <a:bodyPr wrap="none" lIns="0" rtlCol="0" anchor="ctr" anchorCtr="0">
            <a:spAutoFit/>
          </a:bodyPr>
          <a:lstStyle/>
          <a:p>
            <a:r>
              <a:rPr lang="en-US" sz="1400"/>
              <a:t>Phone</a:t>
            </a:r>
          </a:p>
        </p:txBody>
      </p:sp>
      <p:sp>
        <p:nvSpPr>
          <p:cNvPr id="18" name="TextBox 17">
            <a:extLst>
              <a:ext uri="{FF2B5EF4-FFF2-40B4-BE49-F238E27FC236}">
                <a16:creationId xmlns:a16="http://schemas.microsoft.com/office/drawing/2014/main" id="{A6311644-6222-4E23-933B-AA44FE6217D9}"/>
              </a:ext>
            </a:extLst>
          </p:cNvPr>
          <p:cNvSpPr txBox="1"/>
          <p:nvPr userDrawn="1"/>
        </p:nvSpPr>
        <p:spPr>
          <a:xfrm>
            <a:off x="695325" y="4547418"/>
            <a:ext cx="600485" cy="307777"/>
          </a:xfrm>
          <a:prstGeom prst="rect">
            <a:avLst/>
          </a:prstGeom>
          <a:noFill/>
        </p:spPr>
        <p:txBody>
          <a:bodyPr wrap="none" lIns="0" rtlCol="0" anchor="ctr" anchorCtr="0">
            <a:spAutoFit/>
          </a:bodyPr>
          <a:lstStyle/>
          <a:p>
            <a:r>
              <a:rPr lang="en-US" sz="1400"/>
              <a:t>E-mail</a:t>
            </a:r>
          </a:p>
        </p:txBody>
      </p:sp>
      <p:sp>
        <p:nvSpPr>
          <p:cNvPr id="3" name="Date Placeholder 3">
            <a:extLst>
              <a:ext uri="{FF2B5EF4-FFF2-40B4-BE49-F238E27FC236}">
                <a16:creationId xmlns:a16="http://schemas.microsoft.com/office/drawing/2014/main" id="{8D8E7E78-BAE5-667A-68A5-FE68BFA3B60F}"/>
              </a:ext>
            </a:extLst>
          </p:cNvPr>
          <p:cNvSpPr>
            <a:spLocks noGrp="1"/>
          </p:cNvSpPr>
          <p:nvPr>
            <p:ph type="dt" sz="half" idx="2"/>
          </p:nvPr>
        </p:nvSpPr>
        <p:spPr>
          <a:xfrm>
            <a:off x="696000" y="6408000"/>
            <a:ext cx="8640000" cy="108000"/>
          </a:xfrm>
          <a:prstGeom prst="rect">
            <a:avLst/>
          </a:prstGeom>
        </p:spPr>
        <p:txBody>
          <a:bodyPr vert="horz" lIns="0" tIns="0" rIns="0" bIns="0" rtlCol="0" anchor="ctr"/>
          <a:lstStyle>
            <a:lvl1pPr algn="l">
              <a:defRPr sz="800">
                <a:solidFill>
                  <a:schemeClr val="tx1"/>
                </a:solidFill>
              </a:defRPr>
            </a:lvl1pPr>
          </a:lstStyle>
          <a:p>
            <a:fld id="{8C16749D-E636-4EB8-9360-C92CF03E2491}" type="datetime3">
              <a:rPr lang="en-US" smtClean="0"/>
              <a:t>1 April 2024</a:t>
            </a:fld>
            <a:endParaRPr lang="en-US"/>
          </a:p>
        </p:txBody>
      </p:sp>
      <p:sp>
        <p:nvSpPr>
          <p:cNvPr id="4" name="Footer Placeholder 4">
            <a:extLst>
              <a:ext uri="{FF2B5EF4-FFF2-40B4-BE49-F238E27FC236}">
                <a16:creationId xmlns:a16="http://schemas.microsoft.com/office/drawing/2014/main" id="{C68ED7FC-9D67-ABD9-C156-7C7B42AE2FE7}"/>
              </a:ext>
            </a:extLst>
          </p:cNvPr>
          <p:cNvSpPr>
            <a:spLocks noGrp="1"/>
          </p:cNvSpPr>
          <p:nvPr>
            <p:ph type="ftr" sz="quarter" idx="3"/>
          </p:nvPr>
        </p:nvSpPr>
        <p:spPr>
          <a:xfrm>
            <a:off x="696000" y="6256800"/>
            <a:ext cx="8640000" cy="108000"/>
          </a:xfrm>
          <a:prstGeom prst="rect">
            <a:avLst/>
          </a:prstGeom>
        </p:spPr>
        <p:txBody>
          <a:bodyPr vert="horz" lIns="0" tIns="0" rIns="0" bIns="0" rtlCol="0" anchor="ctr"/>
          <a:lstStyle>
            <a:lvl1pPr algn="l">
              <a:defRPr sz="800">
                <a:solidFill>
                  <a:schemeClr val="tx1"/>
                </a:solidFill>
              </a:defRPr>
            </a:lvl1pPr>
          </a:lstStyle>
          <a:p>
            <a:r>
              <a:rPr lang="en-US" dirty="0"/>
              <a:t>MCA00002890 Rev A</a:t>
            </a:r>
          </a:p>
        </p:txBody>
      </p:sp>
      <p:sp>
        <p:nvSpPr>
          <p:cNvPr id="5" name="Slide Number Placeholder 5">
            <a:extLst>
              <a:ext uri="{FF2B5EF4-FFF2-40B4-BE49-F238E27FC236}">
                <a16:creationId xmlns:a16="http://schemas.microsoft.com/office/drawing/2014/main" id="{BB2C540A-2BA4-850B-CDA7-5005727C710F}"/>
              </a:ext>
            </a:extLst>
          </p:cNvPr>
          <p:cNvSpPr>
            <a:spLocks noGrp="1"/>
          </p:cNvSpPr>
          <p:nvPr>
            <p:ph type="sldNum" sz="quarter" idx="4"/>
          </p:nvPr>
        </p:nvSpPr>
        <p:spPr>
          <a:xfrm>
            <a:off x="696000" y="6559200"/>
            <a:ext cx="8640000" cy="108000"/>
          </a:xfrm>
          <a:prstGeom prst="rect">
            <a:avLst/>
          </a:prstGeom>
        </p:spPr>
        <p:txBody>
          <a:bodyPr vert="horz" lIns="0" tIns="0" rIns="0" bIns="0" rtlCol="0" anchor="ctr"/>
          <a:lstStyle>
            <a:lvl1pPr algn="l">
              <a:defRPr sz="800">
                <a:solidFill>
                  <a:schemeClr val="tx1"/>
                </a:solidFill>
              </a:defRPr>
            </a:lvl1pPr>
          </a:lstStyle>
          <a:p>
            <a:r>
              <a:rPr lang="en-US"/>
              <a:t>Page </a:t>
            </a:r>
            <a:fld id="{C2FE92B8-3297-49BF-866E-FDAA607BBC0B}" type="slidenum">
              <a:rPr lang="en-US" smtClean="0"/>
              <a:pPr/>
              <a:t>‹#›</a:t>
            </a:fld>
            <a:endParaRPr lang="en-US"/>
          </a:p>
        </p:txBody>
      </p:sp>
    </p:spTree>
    <p:custDataLst>
      <p:tags r:id="rId1"/>
    </p:custDataLst>
    <p:extLst>
      <p:ext uri="{BB962C8B-B14F-4D97-AF65-F5344CB8AC3E}">
        <p14:creationId xmlns:p14="http://schemas.microsoft.com/office/powerpoint/2010/main" val="149124175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1_4.2 - End logo on graphic">
    <p:bg>
      <p:bgPr>
        <a:solidFill>
          <a:schemeClr val="tx2"/>
        </a:solidFill>
        <a:effectLst/>
      </p:bgPr>
    </p:bg>
    <p:spTree>
      <p:nvGrpSpPr>
        <p:cNvPr id="1" name=""/>
        <p:cNvGrpSpPr/>
        <p:nvPr/>
      </p:nvGrpSpPr>
      <p:grpSpPr>
        <a:xfrm>
          <a:off x="0" y="0"/>
          <a:ext cx="0" cy="0"/>
          <a:chOff x="0" y="0"/>
          <a:chExt cx="0" cy="0"/>
        </a:xfrm>
      </p:grpSpPr>
      <p:sp>
        <p:nvSpPr>
          <p:cNvPr id="22" name="Date Placeholder 21">
            <a:extLst>
              <a:ext uri="{FF2B5EF4-FFF2-40B4-BE49-F238E27FC236}">
                <a16:creationId xmlns:a16="http://schemas.microsoft.com/office/drawing/2014/main" id="{0C11CC47-62A3-49D7-96FD-64C3D8615221}"/>
              </a:ext>
            </a:extLst>
          </p:cNvPr>
          <p:cNvSpPr>
            <a:spLocks noGrp="1"/>
          </p:cNvSpPr>
          <p:nvPr>
            <p:ph type="dt" sz="half" idx="18"/>
          </p:nvPr>
        </p:nvSpPr>
        <p:spPr>
          <a:xfrm>
            <a:off x="696000" y="6408000"/>
            <a:ext cx="8640000" cy="108000"/>
          </a:xfrm>
          <a:prstGeom prst="rect">
            <a:avLst/>
          </a:prstGeom>
        </p:spPr>
        <p:txBody>
          <a:bodyPr/>
          <a:lstStyle>
            <a:lvl1pPr>
              <a:defRPr>
                <a:solidFill>
                  <a:schemeClr val="tx1">
                    <a:alpha val="0"/>
                  </a:schemeClr>
                </a:solidFill>
              </a:defRPr>
            </a:lvl1pPr>
          </a:lstStyle>
          <a:p>
            <a:fld id="{CB033E8E-33AD-4641-91CF-26177B93015A}" type="datetime3">
              <a:rPr lang="en-US" smtClean="0"/>
              <a:t>1 April 2024</a:t>
            </a:fld>
            <a:endParaRPr lang="en-US"/>
          </a:p>
        </p:txBody>
      </p:sp>
      <p:sp>
        <p:nvSpPr>
          <p:cNvPr id="23" name="Footer Placeholder 22">
            <a:extLst>
              <a:ext uri="{FF2B5EF4-FFF2-40B4-BE49-F238E27FC236}">
                <a16:creationId xmlns:a16="http://schemas.microsoft.com/office/drawing/2014/main" id="{384075DC-C7FC-49E3-9038-4FAE5C0F18E0}"/>
              </a:ext>
            </a:extLst>
          </p:cNvPr>
          <p:cNvSpPr>
            <a:spLocks noGrp="1"/>
          </p:cNvSpPr>
          <p:nvPr>
            <p:ph type="ftr" sz="quarter" idx="19"/>
          </p:nvPr>
        </p:nvSpPr>
        <p:spPr>
          <a:xfrm>
            <a:off x="696000" y="6256800"/>
            <a:ext cx="8640000" cy="108000"/>
          </a:xfrm>
          <a:prstGeom prst="rect">
            <a:avLst/>
          </a:prstGeom>
        </p:spPr>
        <p:txBody>
          <a:bodyPr/>
          <a:lstStyle>
            <a:lvl1pPr>
              <a:defRPr>
                <a:solidFill>
                  <a:schemeClr val="tx1">
                    <a:alpha val="0"/>
                  </a:schemeClr>
                </a:solidFill>
              </a:defRPr>
            </a:lvl1pPr>
          </a:lstStyle>
          <a:p>
            <a:r>
              <a:rPr lang="en-US" dirty="0"/>
              <a:t>MCA00002890 Rev A</a:t>
            </a:r>
          </a:p>
        </p:txBody>
      </p:sp>
      <p:sp>
        <p:nvSpPr>
          <p:cNvPr id="24" name="Slide Number Placeholder 23">
            <a:extLst>
              <a:ext uri="{FF2B5EF4-FFF2-40B4-BE49-F238E27FC236}">
                <a16:creationId xmlns:a16="http://schemas.microsoft.com/office/drawing/2014/main" id="{C80C7B6A-36AB-4420-A1F1-739E53B05FD1}"/>
              </a:ext>
            </a:extLst>
          </p:cNvPr>
          <p:cNvSpPr>
            <a:spLocks noGrp="1"/>
          </p:cNvSpPr>
          <p:nvPr>
            <p:ph type="sldNum" sz="quarter" idx="20"/>
          </p:nvPr>
        </p:nvSpPr>
        <p:spPr>
          <a:xfrm>
            <a:off x="696000" y="6559200"/>
            <a:ext cx="8640000" cy="108000"/>
          </a:xfrm>
          <a:prstGeom prst="rect">
            <a:avLst/>
          </a:prstGeom>
        </p:spPr>
        <p:txBody>
          <a:bodyPr/>
          <a:lstStyle>
            <a:lvl1pPr>
              <a:defRPr>
                <a:solidFill>
                  <a:schemeClr val="tx1">
                    <a:alpha val="0"/>
                  </a:schemeClr>
                </a:solidFill>
              </a:defRPr>
            </a:lvl1pPr>
          </a:lstStyle>
          <a:p>
            <a:r>
              <a:rPr lang="en-US"/>
              <a:t>Page </a:t>
            </a:r>
            <a:fld id="{C2FE92B8-3297-49BF-866E-FDAA607BBC0B}" type="slidenum">
              <a:rPr lang="en-US" smtClean="0"/>
              <a:pPr/>
              <a:t>‹#›</a:t>
            </a:fld>
            <a:endParaRPr lang="en-US"/>
          </a:p>
        </p:txBody>
      </p:sp>
      <p:pic>
        <p:nvPicPr>
          <p:cNvPr id="4" name="Picture 3" descr="A picture containing background pattern&#10;&#10;Description automatically generated">
            <a:extLst>
              <a:ext uri="{FF2B5EF4-FFF2-40B4-BE49-F238E27FC236}">
                <a16:creationId xmlns:a16="http://schemas.microsoft.com/office/drawing/2014/main" id="{F8ED0573-BB28-48D5-B972-E6FBCD82B84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id="{180ABD6B-22ED-4494-9FF9-300160E05379}"/>
              </a:ext>
            </a:extLst>
          </p:cNvPr>
          <p:cNvGrpSpPr/>
          <p:nvPr userDrawn="1"/>
        </p:nvGrpSpPr>
        <p:grpSpPr>
          <a:xfrm>
            <a:off x="4468865" y="2604738"/>
            <a:ext cx="3258066" cy="1656113"/>
            <a:chOff x="4468865" y="2604738"/>
            <a:chExt cx="3258066" cy="1656113"/>
          </a:xfrm>
        </p:grpSpPr>
        <p:pic>
          <p:nvPicPr>
            <p:cNvPr id="19" name="Picture 18">
              <a:extLst>
                <a:ext uri="{FF2B5EF4-FFF2-40B4-BE49-F238E27FC236}">
                  <a16:creationId xmlns:a16="http://schemas.microsoft.com/office/drawing/2014/main" id="{FF1E34F8-8223-4A78-B432-3EB9EBA7525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80464"/>
            <a:stretch/>
          </p:blipFill>
          <p:spPr>
            <a:xfrm>
              <a:off x="4468865" y="3935821"/>
              <a:ext cx="3254272" cy="325030"/>
            </a:xfrm>
            <a:prstGeom prst="rect">
              <a:avLst/>
            </a:prstGeom>
          </p:spPr>
        </p:pic>
        <p:pic>
          <p:nvPicPr>
            <p:cNvPr id="21" name="Graphic 20">
              <a:extLst>
                <a:ext uri="{FF2B5EF4-FFF2-40B4-BE49-F238E27FC236}">
                  <a16:creationId xmlns:a16="http://schemas.microsoft.com/office/drawing/2014/main" id="{553C90E1-7BD9-4E34-8AC3-FC945AE905C7}"/>
                </a:ext>
              </a:extLst>
            </p:cNvPr>
            <p:cNvPicPr>
              <a:picLocks noChangeAspect="1"/>
            </p:cNvPicPr>
            <p:nvPr userDrawn="1"/>
          </p:nvPicPr>
          <p:blipFill rotWithShape="1">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r="21239"/>
            <a:stretch/>
          </p:blipFill>
          <p:spPr>
            <a:xfrm>
              <a:off x="4472659" y="3323701"/>
              <a:ext cx="3254272" cy="612120"/>
            </a:xfrm>
            <a:prstGeom prst="rect">
              <a:avLst/>
            </a:prstGeom>
          </p:spPr>
        </p:pic>
        <p:pic>
          <p:nvPicPr>
            <p:cNvPr id="25" name="Graphic 24">
              <a:extLst>
                <a:ext uri="{FF2B5EF4-FFF2-40B4-BE49-F238E27FC236}">
                  <a16:creationId xmlns:a16="http://schemas.microsoft.com/office/drawing/2014/main" id="{EC88D5EE-499C-4F3A-8762-76A3B1CF8450}"/>
                </a:ext>
              </a:extLst>
            </p:cNvPr>
            <p:cNvPicPr>
              <a:picLocks noChangeAspect="1"/>
            </p:cNvPicPr>
            <p:nvPr userDrawn="1"/>
          </p:nvPicPr>
          <p:blipFill rotWithShape="1">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83781"/>
            <a:stretch/>
          </p:blipFill>
          <p:spPr>
            <a:xfrm>
              <a:off x="5713848" y="2604738"/>
              <a:ext cx="670155" cy="612120"/>
            </a:xfrm>
            <a:prstGeom prst="rect">
              <a:avLst/>
            </a:prstGeom>
          </p:spPr>
        </p:pic>
      </p:grpSp>
    </p:spTree>
    <p:extLst>
      <p:ext uri="{BB962C8B-B14F-4D97-AF65-F5344CB8AC3E}">
        <p14:creationId xmlns:p14="http://schemas.microsoft.com/office/powerpoint/2010/main" val="286197775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1_4.3 - End logo on blue">
    <p:bg>
      <p:bgPr>
        <a:solidFill>
          <a:schemeClr val="tx2"/>
        </a:solidFill>
        <a:effectLst/>
      </p:bgPr>
    </p:bg>
    <p:spTree>
      <p:nvGrpSpPr>
        <p:cNvPr id="1" name=""/>
        <p:cNvGrpSpPr/>
        <p:nvPr/>
      </p:nvGrpSpPr>
      <p:grpSpPr>
        <a:xfrm>
          <a:off x="0" y="0"/>
          <a:ext cx="0" cy="0"/>
          <a:chOff x="0" y="0"/>
          <a:chExt cx="0" cy="0"/>
        </a:xfrm>
      </p:grpSpPr>
      <p:sp>
        <p:nvSpPr>
          <p:cNvPr id="22" name="Date Placeholder 21">
            <a:extLst>
              <a:ext uri="{FF2B5EF4-FFF2-40B4-BE49-F238E27FC236}">
                <a16:creationId xmlns:a16="http://schemas.microsoft.com/office/drawing/2014/main" id="{0C11CC47-62A3-49D7-96FD-64C3D8615221}"/>
              </a:ext>
            </a:extLst>
          </p:cNvPr>
          <p:cNvSpPr>
            <a:spLocks noGrp="1"/>
          </p:cNvSpPr>
          <p:nvPr>
            <p:ph type="dt" sz="half" idx="18"/>
          </p:nvPr>
        </p:nvSpPr>
        <p:spPr>
          <a:xfrm>
            <a:off x="696000" y="6408000"/>
            <a:ext cx="8640000" cy="108000"/>
          </a:xfrm>
          <a:prstGeom prst="rect">
            <a:avLst/>
          </a:prstGeom>
        </p:spPr>
        <p:txBody>
          <a:bodyPr/>
          <a:lstStyle>
            <a:lvl1pPr>
              <a:defRPr>
                <a:solidFill>
                  <a:schemeClr val="tx1">
                    <a:alpha val="0"/>
                  </a:schemeClr>
                </a:solidFill>
              </a:defRPr>
            </a:lvl1pPr>
          </a:lstStyle>
          <a:p>
            <a:fld id="{2F80760E-FC9B-499D-9DAD-922D05E370BB}" type="datetime3">
              <a:rPr lang="en-US" smtClean="0"/>
              <a:t>1 April 2024</a:t>
            </a:fld>
            <a:endParaRPr lang="en-US"/>
          </a:p>
        </p:txBody>
      </p:sp>
      <p:sp>
        <p:nvSpPr>
          <p:cNvPr id="23" name="Footer Placeholder 22">
            <a:extLst>
              <a:ext uri="{FF2B5EF4-FFF2-40B4-BE49-F238E27FC236}">
                <a16:creationId xmlns:a16="http://schemas.microsoft.com/office/drawing/2014/main" id="{384075DC-C7FC-49E3-9038-4FAE5C0F18E0}"/>
              </a:ext>
            </a:extLst>
          </p:cNvPr>
          <p:cNvSpPr>
            <a:spLocks noGrp="1"/>
          </p:cNvSpPr>
          <p:nvPr>
            <p:ph type="ftr" sz="quarter" idx="19"/>
          </p:nvPr>
        </p:nvSpPr>
        <p:spPr>
          <a:xfrm>
            <a:off x="696000" y="6256800"/>
            <a:ext cx="8640000" cy="108000"/>
          </a:xfrm>
          <a:prstGeom prst="rect">
            <a:avLst/>
          </a:prstGeom>
        </p:spPr>
        <p:txBody>
          <a:bodyPr/>
          <a:lstStyle>
            <a:lvl1pPr>
              <a:defRPr>
                <a:solidFill>
                  <a:schemeClr val="tx1">
                    <a:alpha val="0"/>
                  </a:schemeClr>
                </a:solidFill>
              </a:defRPr>
            </a:lvl1pPr>
          </a:lstStyle>
          <a:p>
            <a:r>
              <a:rPr lang="en-US" dirty="0"/>
              <a:t>MCA00002890 Rev A</a:t>
            </a:r>
          </a:p>
        </p:txBody>
      </p:sp>
      <p:sp>
        <p:nvSpPr>
          <p:cNvPr id="24" name="Slide Number Placeholder 23">
            <a:extLst>
              <a:ext uri="{FF2B5EF4-FFF2-40B4-BE49-F238E27FC236}">
                <a16:creationId xmlns:a16="http://schemas.microsoft.com/office/drawing/2014/main" id="{C80C7B6A-36AB-4420-A1F1-739E53B05FD1}"/>
              </a:ext>
            </a:extLst>
          </p:cNvPr>
          <p:cNvSpPr>
            <a:spLocks noGrp="1"/>
          </p:cNvSpPr>
          <p:nvPr>
            <p:ph type="sldNum" sz="quarter" idx="20"/>
          </p:nvPr>
        </p:nvSpPr>
        <p:spPr>
          <a:xfrm>
            <a:off x="696000" y="6559200"/>
            <a:ext cx="8640000" cy="108000"/>
          </a:xfrm>
          <a:prstGeom prst="rect">
            <a:avLst/>
          </a:prstGeom>
        </p:spPr>
        <p:txBody>
          <a:bodyPr/>
          <a:lstStyle>
            <a:lvl1pPr>
              <a:defRPr>
                <a:solidFill>
                  <a:schemeClr val="tx1">
                    <a:alpha val="0"/>
                  </a:schemeClr>
                </a:solidFill>
              </a:defRPr>
            </a:lvl1pPr>
          </a:lstStyle>
          <a:p>
            <a:r>
              <a:rPr lang="en-US"/>
              <a:t>Page </a:t>
            </a:r>
            <a:fld id="{C2FE92B8-3297-49BF-866E-FDAA607BBC0B}" type="slidenum">
              <a:rPr lang="en-US" smtClean="0"/>
              <a:pPr/>
              <a:t>‹#›</a:t>
            </a:fld>
            <a:endParaRPr lang="en-US"/>
          </a:p>
        </p:txBody>
      </p:sp>
      <p:sp>
        <p:nvSpPr>
          <p:cNvPr id="6" name="Rectangle 5">
            <a:extLst>
              <a:ext uri="{FF2B5EF4-FFF2-40B4-BE49-F238E27FC236}">
                <a16:creationId xmlns:a16="http://schemas.microsoft.com/office/drawing/2014/main" id="{7E817851-0F05-4A24-B522-B3546C11BA73}"/>
              </a:ext>
            </a:extLst>
          </p:cNvPr>
          <p:cNvSpPr>
            <a:spLocks/>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10000"/>
              </a:lnSpc>
              <a:spcBef>
                <a:spcPts val="1200"/>
              </a:spcBef>
            </a:pPr>
            <a:endParaRPr lang="sv-SE" sz="1600"/>
          </a:p>
        </p:txBody>
      </p:sp>
      <p:grpSp>
        <p:nvGrpSpPr>
          <p:cNvPr id="5" name="Group 4">
            <a:extLst>
              <a:ext uri="{FF2B5EF4-FFF2-40B4-BE49-F238E27FC236}">
                <a16:creationId xmlns:a16="http://schemas.microsoft.com/office/drawing/2014/main" id="{180ABD6B-22ED-4494-9FF9-300160E05379}"/>
              </a:ext>
            </a:extLst>
          </p:cNvPr>
          <p:cNvGrpSpPr/>
          <p:nvPr userDrawn="1"/>
        </p:nvGrpSpPr>
        <p:grpSpPr>
          <a:xfrm>
            <a:off x="4468865" y="2604738"/>
            <a:ext cx="3258066" cy="1656113"/>
            <a:chOff x="4468865" y="2604738"/>
            <a:chExt cx="3258066" cy="1656113"/>
          </a:xfrm>
        </p:grpSpPr>
        <p:pic>
          <p:nvPicPr>
            <p:cNvPr id="19" name="Picture 18">
              <a:extLst>
                <a:ext uri="{FF2B5EF4-FFF2-40B4-BE49-F238E27FC236}">
                  <a16:creationId xmlns:a16="http://schemas.microsoft.com/office/drawing/2014/main" id="{FF1E34F8-8223-4A78-B432-3EB9EBA7525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80464"/>
            <a:stretch/>
          </p:blipFill>
          <p:spPr>
            <a:xfrm>
              <a:off x="4468865" y="3935821"/>
              <a:ext cx="3254272" cy="325030"/>
            </a:xfrm>
            <a:prstGeom prst="rect">
              <a:avLst/>
            </a:prstGeom>
          </p:spPr>
        </p:pic>
        <p:pic>
          <p:nvPicPr>
            <p:cNvPr id="21" name="Graphic 20">
              <a:extLst>
                <a:ext uri="{FF2B5EF4-FFF2-40B4-BE49-F238E27FC236}">
                  <a16:creationId xmlns:a16="http://schemas.microsoft.com/office/drawing/2014/main" id="{553C90E1-7BD9-4E34-8AC3-FC945AE905C7}"/>
                </a:ext>
              </a:extLst>
            </p:cNvPr>
            <p:cNvPicPr>
              <a:picLocks noChangeAspect="1"/>
            </p:cNvPicPr>
            <p:nvPr userDrawn="1"/>
          </p:nvPicPr>
          <p:blipFill rotWithShape="1">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r="21239"/>
            <a:stretch/>
          </p:blipFill>
          <p:spPr>
            <a:xfrm>
              <a:off x="4472659" y="3323701"/>
              <a:ext cx="3254272" cy="612120"/>
            </a:xfrm>
            <a:prstGeom prst="rect">
              <a:avLst/>
            </a:prstGeom>
          </p:spPr>
        </p:pic>
        <p:pic>
          <p:nvPicPr>
            <p:cNvPr id="25" name="Graphic 24">
              <a:extLst>
                <a:ext uri="{FF2B5EF4-FFF2-40B4-BE49-F238E27FC236}">
                  <a16:creationId xmlns:a16="http://schemas.microsoft.com/office/drawing/2014/main" id="{EC88D5EE-499C-4F3A-8762-76A3B1CF8450}"/>
                </a:ext>
              </a:extLst>
            </p:cNvPr>
            <p:cNvPicPr>
              <a:picLocks noChangeAspect="1"/>
            </p:cNvPicPr>
            <p:nvPr userDrawn="1"/>
          </p:nvPicPr>
          <p:blipFill rotWithShape="1">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83781"/>
            <a:stretch/>
          </p:blipFill>
          <p:spPr>
            <a:xfrm>
              <a:off x="5713848" y="2604738"/>
              <a:ext cx="670155" cy="612120"/>
            </a:xfrm>
            <a:prstGeom prst="rect">
              <a:avLst/>
            </a:prstGeom>
          </p:spPr>
        </p:pic>
      </p:grpSp>
    </p:spTree>
    <p:custDataLst>
      <p:tags r:id="rId1"/>
    </p:custDataLst>
    <p:extLst>
      <p:ext uri="{BB962C8B-B14F-4D97-AF65-F5344CB8AC3E}">
        <p14:creationId xmlns:p14="http://schemas.microsoft.com/office/powerpoint/2010/main" val="219407332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2_1.1 - Start Blue graphic">
    <p:bg>
      <p:bgPr>
        <a:solidFill>
          <a:schemeClr val="tx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8401C8C-A456-4261-8F93-853B0BD72734}"/>
              </a:ext>
            </a:extLst>
          </p:cNvPr>
          <p:cNvSpPr>
            <a:spLocks noGrp="1"/>
          </p:cNvSpPr>
          <p:nvPr>
            <p:ph type="dt" sz="half" idx="10"/>
          </p:nvPr>
        </p:nvSpPr>
        <p:spPr>
          <a:xfrm>
            <a:off x="696000" y="6408000"/>
            <a:ext cx="8640000" cy="108000"/>
          </a:xfrm>
          <a:prstGeom prst="rect">
            <a:avLst/>
          </a:prstGeom>
        </p:spPr>
        <p:txBody>
          <a:bodyPr/>
          <a:lstStyle>
            <a:lvl1pPr>
              <a:defRPr>
                <a:solidFill>
                  <a:schemeClr val="tx1">
                    <a:alpha val="0"/>
                  </a:schemeClr>
                </a:solidFill>
              </a:defRPr>
            </a:lvl1pPr>
          </a:lstStyle>
          <a:p>
            <a:fld id="{9F08C405-A9AC-4E98-9540-8A4078637755}" type="datetime3">
              <a:rPr lang="en-US" smtClean="0"/>
              <a:t>1 April 2024</a:t>
            </a:fld>
            <a:endParaRPr lang="en-US" dirty="0"/>
          </a:p>
        </p:txBody>
      </p:sp>
      <p:sp>
        <p:nvSpPr>
          <p:cNvPr id="5" name="Footer Placeholder 4">
            <a:extLst>
              <a:ext uri="{FF2B5EF4-FFF2-40B4-BE49-F238E27FC236}">
                <a16:creationId xmlns:a16="http://schemas.microsoft.com/office/drawing/2014/main" id="{56B4AC11-F6C7-41FD-8DB6-8205E287EB98}"/>
              </a:ext>
            </a:extLst>
          </p:cNvPr>
          <p:cNvSpPr>
            <a:spLocks noGrp="1"/>
          </p:cNvSpPr>
          <p:nvPr>
            <p:ph type="ftr" sz="quarter" idx="11"/>
          </p:nvPr>
        </p:nvSpPr>
        <p:spPr/>
        <p:txBody>
          <a:bodyPr/>
          <a:lstStyle>
            <a:lvl1pPr>
              <a:defRPr>
                <a:solidFill>
                  <a:schemeClr val="tx1">
                    <a:alpha val="0"/>
                  </a:schemeClr>
                </a:solidFill>
              </a:defRPr>
            </a:lvl1pPr>
          </a:lstStyle>
          <a:p>
            <a:r>
              <a:rPr lang="en-US" dirty="0"/>
              <a:t>MCA00002890 Rev A</a:t>
            </a:r>
          </a:p>
        </p:txBody>
      </p:sp>
      <p:sp>
        <p:nvSpPr>
          <p:cNvPr id="6" name="Slide Number Placeholder 5">
            <a:extLst>
              <a:ext uri="{FF2B5EF4-FFF2-40B4-BE49-F238E27FC236}">
                <a16:creationId xmlns:a16="http://schemas.microsoft.com/office/drawing/2014/main" id="{04C4F16F-87BC-44C0-9939-A638785C353B}"/>
              </a:ext>
            </a:extLst>
          </p:cNvPr>
          <p:cNvSpPr>
            <a:spLocks noGrp="1"/>
          </p:cNvSpPr>
          <p:nvPr>
            <p:ph type="sldNum" sz="quarter" idx="12"/>
          </p:nvPr>
        </p:nvSpPr>
        <p:spPr/>
        <p:txBody>
          <a:bodyPr/>
          <a:lstStyle>
            <a:lvl1pPr>
              <a:defRPr>
                <a:solidFill>
                  <a:schemeClr val="tx1">
                    <a:alpha val="0"/>
                  </a:schemeClr>
                </a:solidFill>
              </a:defRPr>
            </a:lvl1pPr>
          </a:lstStyle>
          <a:p>
            <a:fld id="{C2FE92B8-3297-49BF-866E-FDAA607BBC0B}" type="slidenum">
              <a:rPr lang="en-US" smtClean="0"/>
              <a:pPr/>
              <a:t>‹#›</a:t>
            </a:fld>
            <a:endParaRPr lang="en-US" dirty="0"/>
          </a:p>
        </p:txBody>
      </p:sp>
      <p:pic>
        <p:nvPicPr>
          <p:cNvPr id="9" name="Picture 8" descr="A picture containing chart&#10;&#10;Description automatically generated">
            <a:extLst>
              <a:ext uri="{FF2B5EF4-FFF2-40B4-BE49-F238E27FC236}">
                <a16:creationId xmlns:a16="http://schemas.microsoft.com/office/drawing/2014/main" id="{94CCA856-6CEE-4A59-8F1B-F51CCE2620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5039D8B-108B-488D-A0EE-320936379B64}"/>
              </a:ext>
            </a:extLst>
          </p:cNvPr>
          <p:cNvSpPr>
            <a:spLocks noGrp="1"/>
          </p:cNvSpPr>
          <p:nvPr>
            <p:ph type="ctrTitle" hasCustomPrompt="1"/>
          </p:nvPr>
        </p:nvSpPr>
        <p:spPr>
          <a:xfrm>
            <a:off x="696000" y="403200"/>
            <a:ext cx="6480000" cy="2660400"/>
          </a:xfrm>
        </p:spPr>
        <p:txBody>
          <a:bodyPr wrap="square" anchor="b">
            <a:noAutofit/>
          </a:bodyPr>
          <a:lstStyle>
            <a:lvl1pPr algn="l">
              <a:defRPr sz="4000">
                <a:solidFill>
                  <a:schemeClr val="bg1"/>
                </a:solidFill>
              </a:defRPr>
            </a:lvl1pPr>
          </a:lstStyle>
          <a:p>
            <a:r>
              <a:rPr lang="en-US" sz="4000" dirty="0"/>
              <a:t>Heading on maximum three lines</a:t>
            </a:r>
            <a:endParaRPr lang="en-US" dirty="0"/>
          </a:p>
        </p:txBody>
      </p:sp>
      <p:sp>
        <p:nvSpPr>
          <p:cNvPr id="3" name="Subtitle 2">
            <a:extLst>
              <a:ext uri="{FF2B5EF4-FFF2-40B4-BE49-F238E27FC236}">
                <a16:creationId xmlns:a16="http://schemas.microsoft.com/office/drawing/2014/main" id="{4F858067-B0BC-4C02-B878-122959920EFD}"/>
              </a:ext>
            </a:extLst>
          </p:cNvPr>
          <p:cNvSpPr>
            <a:spLocks noGrp="1"/>
          </p:cNvSpPr>
          <p:nvPr>
            <p:ph type="subTitle" idx="1" hasCustomPrompt="1"/>
          </p:nvPr>
        </p:nvSpPr>
        <p:spPr>
          <a:xfrm>
            <a:off x="696000" y="3571200"/>
            <a:ext cx="6480000" cy="360000"/>
          </a:xfrm>
        </p:spPr>
        <p:txBody>
          <a:bodyPr wrap="none" anchor="b" anchorCtr="0">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Sub-heading on maximum one line</a:t>
            </a:r>
          </a:p>
        </p:txBody>
      </p:sp>
      <p:pic>
        <p:nvPicPr>
          <p:cNvPr id="7" name="Graphic 6">
            <a:extLst>
              <a:ext uri="{FF2B5EF4-FFF2-40B4-BE49-F238E27FC236}">
                <a16:creationId xmlns:a16="http://schemas.microsoft.com/office/drawing/2014/main" id="{9F16BB6D-5681-456C-BC11-9AC5ACA81652}"/>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260400" y="5943600"/>
            <a:ext cx="2235600" cy="331200"/>
          </a:xfrm>
          <a:prstGeom prst="rect">
            <a:avLst/>
          </a:prstGeom>
        </p:spPr>
      </p:pic>
      <p:sp>
        <p:nvSpPr>
          <p:cNvPr id="10" name="Text Placeholder 9">
            <a:extLst>
              <a:ext uri="{FF2B5EF4-FFF2-40B4-BE49-F238E27FC236}">
                <a16:creationId xmlns:a16="http://schemas.microsoft.com/office/drawing/2014/main" id="{5014ACE7-49BA-4376-B144-36FF3D3CCFBD}"/>
              </a:ext>
            </a:extLst>
          </p:cNvPr>
          <p:cNvSpPr>
            <a:spLocks noGrp="1"/>
          </p:cNvSpPr>
          <p:nvPr>
            <p:ph type="body" sz="quarter" idx="13" hasCustomPrompt="1"/>
          </p:nvPr>
        </p:nvSpPr>
        <p:spPr>
          <a:xfrm>
            <a:off x="695325" y="3934800"/>
            <a:ext cx="6480175" cy="230400"/>
          </a:xfrm>
        </p:spPr>
        <p:txBody>
          <a:bodyPr anchor="ctr" anchorCtr="0">
            <a:normAutofit/>
          </a:bodyPr>
          <a:lstStyle>
            <a:lvl1pPr marL="0" indent="0">
              <a:buFontTx/>
              <a:buNone/>
              <a:defRPr sz="1200">
                <a:solidFill>
                  <a:schemeClr val="bg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dirty="0"/>
              <a:t>Name and date</a:t>
            </a:r>
          </a:p>
        </p:txBody>
      </p:sp>
    </p:spTree>
    <p:extLst>
      <p:ext uri="{BB962C8B-B14F-4D97-AF65-F5344CB8AC3E}">
        <p14:creationId xmlns:p14="http://schemas.microsoft.com/office/powerpoint/2010/main" val="147384037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1 Content - Heading and bullet text on white 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A9D44F6-0B03-47DC-850F-E97E645294FF}"/>
              </a:ext>
            </a:extLst>
          </p:cNvPr>
          <p:cNvSpPr>
            <a:spLocks noGrp="1"/>
          </p:cNvSpPr>
          <p:nvPr>
            <p:ph sz="quarter" idx="18"/>
          </p:nvPr>
        </p:nvSpPr>
        <p:spPr>
          <a:xfrm>
            <a:off x="696000" y="1773238"/>
            <a:ext cx="8640000" cy="4248150"/>
          </a:xfrm>
        </p:spPr>
        <p:txBody>
          <a:bodyPr/>
          <a:lstStyle/>
          <a:p>
            <a:pPr lvl="0"/>
            <a:r>
              <a:rPr lang="en-US"/>
              <a:t>Edit Master text styles</a:t>
            </a:r>
          </a:p>
          <a:p>
            <a:pPr lvl="1"/>
            <a:r>
              <a:rPr lang="en-US"/>
              <a:t>Second level</a:t>
            </a:r>
          </a:p>
          <a:p>
            <a:pPr lvl="2"/>
            <a:r>
              <a:rPr lang="en-US"/>
              <a:t>Third level</a:t>
            </a:r>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2" name="Date Placeholder 1">
            <a:extLst>
              <a:ext uri="{FF2B5EF4-FFF2-40B4-BE49-F238E27FC236}">
                <a16:creationId xmlns:a16="http://schemas.microsoft.com/office/drawing/2014/main" id="{D5493CB7-2F2C-40E8-8B62-32945EFDDF3F}"/>
              </a:ext>
            </a:extLst>
          </p:cNvPr>
          <p:cNvSpPr>
            <a:spLocks noGrp="1"/>
          </p:cNvSpPr>
          <p:nvPr>
            <p:ph type="dt" sz="half" idx="15"/>
          </p:nvPr>
        </p:nvSpPr>
        <p:spPr>
          <a:xfrm>
            <a:off x="696000" y="6408000"/>
            <a:ext cx="8640000" cy="108000"/>
          </a:xfrm>
          <a:prstGeom prst="rect">
            <a:avLst/>
          </a:prstGeom>
        </p:spPr>
        <p:txBody>
          <a:bodyPr/>
          <a:lstStyle>
            <a:lvl1pPr>
              <a:defRPr sz="800">
                <a:solidFill>
                  <a:schemeClr val="tx1"/>
                </a:solidFill>
              </a:defRPr>
            </a:lvl1pPr>
          </a:lstStyle>
          <a:p>
            <a:fld id="{0B8DA442-7377-4225-8CF7-89EA1F6EA86D}" type="datetime3">
              <a:rPr lang="en-US" smtClean="0"/>
              <a:pPr/>
              <a:t>1 April 2024</a:t>
            </a:fld>
            <a:endParaRPr lang="en-US" dirty="0"/>
          </a:p>
        </p:txBody>
      </p:sp>
      <p:sp>
        <p:nvSpPr>
          <p:cNvPr id="3" name="Footer Placeholder 2">
            <a:extLst>
              <a:ext uri="{FF2B5EF4-FFF2-40B4-BE49-F238E27FC236}">
                <a16:creationId xmlns:a16="http://schemas.microsoft.com/office/drawing/2014/main" id="{3DF615FA-1CD1-46CD-BD15-A7665D17E5A1}"/>
              </a:ext>
            </a:extLst>
          </p:cNvPr>
          <p:cNvSpPr>
            <a:spLocks noGrp="1"/>
          </p:cNvSpPr>
          <p:nvPr>
            <p:ph type="ftr" sz="quarter" idx="16"/>
          </p:nvPr>
        </p:nvSpPr>
        <p:spPr/>
        <p:txBody>
          <a:bodyPr/>
          <a:lstStyle>
            <a:lvl1pPr>
              <a:defRPr sz="800">
                <a:solidFill>
                  <a:schemeClr val="tx1"/>
                </a:solidFill>
              </a:defRPr>
            </a:lvl1pPr>
          </a:lstStyle>
          <a:p>
            <a:r>
              <a:rPr lang="en-US" dirty="0"/>
              <a:t>MCA00002890 Rev A</a:t>
            </a:r>
          </a:p>
        </p:txBody>
      </p:sp>
      <p:sp>
        <p:nvSpPr>
          <p:cNvPr id="8" name="Slide Number Placeholder 7">
            <a:extLst>
              <a:ext uri="{FF2B5EF4-FFF2-40B4-BE49-F238E27FC236}">
                <a16:creationId xmlns:a16="http://schemas.microsoft.com/office/drawing/2014/main" id="{4DBAFC1B-31A1-4E01-B1F4-F66707A01BBD}"/>
              </a:ext>
            </a:extLst>
          </p:cNvPr>
          <p:cNvSpPr>
            <a:spLocks noGrp="1"/>
          </p:cNvSpPr>
          <p:nvPr>
            <p:ph type="sldNum" sz="quarter" idx="17"/>
          </p:nvPr>
        </p:nvSpPr>
        <p:spPr/>
        <p:txBody>
          <a:bodyPr/>
          <a:lstStyle>
            <a:lvl1pPr>
              <a:defRPr sz="800">
                <a:solidFill>
                  <a:schemeClr val="tx1"/>
                </a:solidFill>
              </a:defRPr>
            </a:lvl1pPr>
          </a:lstStyle>
          <a:p>
            <a:r>
              <a:rPr lang="en-US"/>
              <a:t>Page </a:t>
            </a:r>
            <a:fld id="{C2FE92B8-3297-49BF-866E-FDAA607BBC0B}" type="slidenum">
              <a:rPr lang="en-US" smtClean="0"/>
              <a:pPr/>
              <a:t>‹#›</a:t>
            </a:fld>
            <a:endParaRPr lang="en-US" dirty="0"/>
          </a:p>
        </p:txBody>
      </p:sp>
    </p:spTree>
    <p:custDataLst>
      <p:tags r:id="rId1"/>
    </p:custDataLst>
    <p:extLst>
      <p:ext uri="{BB962C8B-B14F-4D97-AF65-F5344CB8AC3E}">
        <p14:creationId xmlns:p14="http://schemas.microsoft.com/office/powerpoint/2010/main" val="339614909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2_1.2 Start - Blue bg with picture">
    <p:bg>
      <p:bgPr>
        <a:solidFill>
          <a:schemeClr val="tx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8401C8C-A456-4261-8F93-853B0BD72734}"/>
              </a:ext>
            </a:extLst>
          </p:cNvPr>
          <p:cNvSpPr>
            <a:spLocks noGrp="1"/>
          </p:cNvSpPr>
          <p:nvPr>
            <p:ph type="dt" sz="half" idx="10"/>
          </p:nvPr>
        </p:nvSpPr>
        <p:spPr>
          <a:xfrm>
            <a:off x="696000" y="6408000"/>
            <a:ext cx="8640000" cy="108000"/>
          </a:xfrm>
          <a:prstGeom prst="rect">
            <a:avLst/>
          </a:prstGeom>
        </p:spPr>
        <p:txBody>
          <a:bodyPr/>
          <a:lstStyle>
            <a:lvl1pPr>
              <a:defRPr>
                <a:solidFill>
                  <a:schemeClr val="tx1">
                    <a:alpha val="0"/>
                  </a:schemeClr>
                </a:solidFill>
              </a:defRPr>
            </a:lvl1pPr>
          </a:lstStyle>
          <a:p>
            <a:fld id="{0F6296E8-BCAD-460A-B95E-603A49BC072A}" type="datetime3">
              <a:rPr lang="en-US" smtClean="0"/>
              <a:t>1 April 2024</a:t>
            </a:fld>
            <a:endParaRPr lang="en-US" dirty="0"/>
          </a:p>
        </p:txBody>
      </p:sp>
      <p:sp>
        <p:nvSpPr>
          <p:cNvPr id="5" name="Footer Placeholder 4">
            <a:extLst>
              <a:ext uri="{FF2B5EF4-FFF2-40B4-BE49-F238E27FC236}">
                <a16:creationId xmlns:a16="http://schemas.microsoft.com/office/drawing/2014/main" id="{56B4AC11-F6C7-41FD-8DB6-8205E287EB98}"/>
              </a:ext>
            </a:extLst>
          </p:cNvPr>
          <p:cNvSpPr>
            <a:spLocks noGrp="1"/>
          </p:cNvSpPr>
          <p:nvPr>
            <p:ph type="ftr" sz="quarter" idx="11"/>
          </p:nvPr>
        </p:nvSpPr>
        <p:spPr/>
        <p:txBody>
          <a:bodyPr/>
          <a:lstStyle>
            <a:lvl1pPr>
              <a:defRPr>
                <a:solidFill>
                  <a:schemeClr val="tx1">
                    <a:alpha val="0"/>
                  </a:schemeClr>
                </a:solidFill>
              </a:defRPr>
            </a:lvl1pPr>
          </a:lstStyle>
          <a:p>
            <a:r>
              <a:rPr lang="en-US" dirty="0"/>
              <a:t>MCA00002890 Rev A</a:t>
            </a:r>
          </a:p>
        </p:txBody>
      </p:sp>
      <p:sp>
        <p:nvSpPr>
          <p:cNvPr id="6" name="Slide Number Placeholder 5">
            <a:extLst>
              <a:ext uri="{FF2B5EF4-FFF2-40B4-BE49-F238E27FC236}">
                <a16:creationId xmlns:a16="http://schemas.microsoft.com/office/drawing/2014/main" id="{04C4F16F-87BC-44C0-9939-A638785C353B}"/>
              </a:ext>
            </a:extLst>
          </p:cNvPr>
          <p:cNvSpPr>
            <a:spLocks noGrp="1"/>
          </p:cNvSpPr>
          <p:nvPr>
            <p:ph type="sldNum" sz="quarter" idx="12"/>
          </p:nvPr>
        </p:nvSpPr>
        <p:spPr/>
        <p:txBody>
          <a:bodyPr/>
          <a:lstStyle>
            <a:lvl1pPr>
              <a:defRPr>
                <a:solidFill>
                  <a:schemeClr val="tx1">
                    <a:alpha val="0"/>
                  </a:schemeClr>
                </a:solidFill>
              </a:defRPr>
            </a:lvl1pPr>
          </a:lstStyle>
          <a:p>
            <a:fld id="{C2FE92B8-3297-49BF-866E-FDAA607BBC0B}" type="slidenum">
              <a:rPr lang="en-US" smtClean="0"/>
              <a:pPr/>
              <a:t>‹#›</a:t>
            </a:fld>
            <a:endParaRPr lang="en-US" dirty="0"/>
          </a:p>
        </p:txBody>
      </p:sp>
      <p:sp>
        <p:nvSpPr>
          <p:cNvPr id="12" name="Rectangle 11">
            <a:extLst>
              <a:ext uri="{FF2B5EF4-FFF2-40B4-BE49-F238E27FC236}">
                <a16:creationId xmlns:a16="http://schemas.microsoft.com/office/drawing/2014/main" id="{D52F0A5F-8E9E-4EEE-8D9A-AC96E5B41395}"/>
              </a:ext>
            </a:extLst>
          </p:cNvPr>
          <p:cNvSpPr>
            <a:spLocks/>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4F858067-B0BC-4C02-B878-122959920EFD}"/>
              </a:ext>
            </a:extLst>
          </p:cNvPr>
          <p:cNvSpPr>
            <a:spLocks noGrp="1"/>
          </p:cNvSpPr>
          <p:nvPr>
            <p:ph type="subTitle" idx="1" hasCustomPrompt="1"/>
          </p:nvPr>
        </p:nvSpPr>
        <p:spPr>
          <a:xfrm>
            <a:off x="6602400" y="3575136"/>
            <a:ext cx="4896000" cy="360000"/>
          </a:xfrm>
        </p:spPr>
        <p:txBody>
          <a:bodyPr wrap="none" anchor="b" anchorCtr="0">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Sub-heading on maximum one line</a:t>
            </a:r>
          </a:p>
        </p:txBody>
      </p:sp>
      <p:pic>
        <p:nvPicPr>
          <p:cNvPr id="7" name="Graphic 6">
            <a:extLst>
              <a:ext uri="{FF2B5EF4-FFF2-40B4-BE49-F238E27FC236}">
                <a16:creationId xmlns:a16="http://schemas.microsoft.com/office/drawing/2014/main" id="{9F16BB6D-5681-456C-BC11-9AC5ACA81652}"/>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260400" y="5943600"/>
            <a:ext cx="2235600" cy="331200"/>
          </a:xfrm>
          <a:prstGeom prst="rect">
            <a:avLst/>
          </a:prstGeom>
        </p:spPr>
      </p:pic>
      <p:sp>
        <p:nvSpPr>
          <p:cNvPr id="10" name="Text Placeholder 9">
            <a:extLst>
              <a:ext uri="{FF2B5EF4-FFF2-40B4-BE49-F238E27FC236}">
                <a16:creationId xmlns:a16="http://schemas.microsoft.com/office/drawing/2014/main" id="{5014ACE7-49BA-4376-B144-36FF3D3CCFBD}"/>
              </a:ext>
            </a:extLst>
          </p:cNvPr>
          <p:cNvSpPr>
            <a:spLocks noGrp="1"/>
          </p:cNvSpPr>
          <p:nvPr>
            <p:ph type="body" sz="quarter" idx="13" hasCustomPrompt="1"/>
          </p:nvPr>
        </p:nvSpPr>
        <p:spPr>
          <a:xfrm>
            <a:off x="6602400" y="3934800"/>
            <a:ext cx="4896000" cy="230400"/>
          </a:xfrm>
        </p:spPr>
        <p:txBody>
          <a:bodyPr anchor="ctr" anchorCtr="0">
            <a:normAutofit/>
          </a:bodyPr>
          <a:lstStyle>
            <a:lvl1pPr marL="0" indent="0">
              <a:buFontTx/>
              <a:buNone/>
              <a:defRPr sz="1200">
                <a:solidFill>
                  <a:schemeClr val="bg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dirty="0"/>
              <a:t>Name and date</a:t>
            </a:r>
          </a:p>
        </p:txBody>
      </p:sp>
      <p:sp>
        <p:nvSpPr>
          <p:cNvPr id="11" name="Text Placeholder 10">
            <a:extLst>
              <a:ext uri="{FF2B5EF4-FFF2-40B4-BE49-F238E27FC236}">
                <a16:creationId xmlns:a16="http://schemas.microsoft.com/office/drawing/2014/main" id="{4B6ECD5C-20DB-4B4B-BE32-A3A946DB847B}"/>
              </a:ext>
            </a:extLst>
          </p:cNvPr>
          <p:cNvSpPr>
            <a:spLocks noGrp="1"/>
          </p:cNvSpPr>
          <p:nvPr>
            <p:ph type="body" sz="quarter" idx="14" hasCustomPrompt="1"/>
          </p:nvPr>
        </p:nvSpPr>
        <p:spPr>
          <a:xfrm>
            <a:off x="6602400" y="403200"/>
            <a:ext cx="4896000" cy="2660400"/>
          </a:xfrm>
        </p:spPr>
        <p:txBody>
          <a:bodyPr anchor="b" anchorCtr="0"/>
          <a:lstStyle>
            <a:lvl1pPr marL="0" indent="0">
              <a:lnSpc>
                <a:spcPct val="90000"/>
              </a:lnSpc>
              <a:spcBef>
                <a:spcPts val="0"/>
              </a:spcBef>
              <a:buFontTx/>
              <a:buNone/>
              <a:defRPr sz="3200" b="1">
                <a:solidFill>
                  <a:schemeClr val="bg1"/>
                </a:solidFill>
                <a:latin typeface="+mj-lt"/>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Heading on maximum three lines</a:t>
            </a:r>
            <a:endParaRPr lang="en-US" dirty="0"/>
          </a:p>
        </p:txBody>
      </p:sp>
      <p:sp>
        <p:nvSpPr>
          <p:cNvPr id="16" name="Picture Placeholder 15">
            <a:extLst>
              <a:ext uri="{FF2B5EF4-FFF2-40B4-BE49-F238E27FC236}">
                <a16:creationId xmlns:a16="http://schemas.microsoft.com/office/drawing/2014/main" id="{A37682AD-C06A-470B-8A6E-10E5CE94D41B}"/>
              </a:ext>
            </a:extLst>
          </p:cNvPr>
          <p:cNvSpPr>
            <a:spLocks noGrp="1"/>
          </p:cNvSpPr>
          <p:nvPr>
            <p:ph type="pic" sz="quarter" idx="15"/>
          </p:nvPr>
        </p:nvSpPr>
        <p:spPr>
          <a:xfrm>
            <a:off x="0" y="0"/>
            <a:ext cx="5871765" cy="6858000"/>
          </a:xfrm>
          <a:custGeom>
            <a:avLst/>
            <a:gdLst>
              <a:gd name="connsiteX0" fmla="*/ 0 w 5871765"/>
              <a:gd name="connsiteY0" fmla="*/ 0 h 6858000"/>
              <a:gd name="connsiteX1" fmla="*/ 5871765 w 5871765"/>
              <a:gd name="connsiteY1" fmla="*/ 0 h 6858000"/>
              <a:gd name="connsiteX2" fmla="*/ 5871765 w 5871765"/>
              <a:gd name="connsiteY2" fmla="*/ 689205 h 6858000"/>
              <a:gd name="connsiteX3" fmla="*/ 5871765 w 5871765"/>
              <a:gd name="connsiteY3" fmla="*/ 696685 h 6858000"/>
              <a:gd name="connsiteX4" fmla="*/ 5868433 w 5871765"/>
              <a:gd name="connsiteY4" fmla="*/ 2034640 h 6858000"/>
              <a:gd name="connsiteX5" fmla="*/ 5863022 w 5871765"/>
              <a:gd name="connsiteY5" fmla="*/ 2695096 h 6858000"/>
              <a:gd name="connsiteX6" fmla="*/ 3558513 w 5871765"/>
              <a:gd name="connsiteY6" fmla="*/ 6784859 h 6858000"/>
              <a:gd name="connsiteX7" fmla="*/ 3431188 w 5871765"/>
              <a:gd name="connsiteY7" fmla="*/ 6858000 h 6858000"/>
              <a:gd name="connsiteX8" fmla="*/ 0 w 5871765"/>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71765" h="6858000">
                <a:moveTo>
                  <a:pt x="0" y="0"/>
                </a:moveTo>
                <a:lnTo>
                  <a:pt x="5871765" y="0"/>
                </a:lnTo>
                <a:lnTo>
                  <a:pt x="5871765" y="689205"/>
                </a:lnTo>
                <a:cubicBezTo>
                  <a:pt x="5871765" y="691697"/>
                  <a:pt x="5871765" y="694188"/>
                  <a:pt x="5871765" y="696685"/>
                </a:cubicBezTo>
                <a:lnTo>
                  <a:pt x="5868433" y="2034640"/>
                </a:lnTo>
                <a:lnTo>
                  <a:pt x="5863022" y="2695096"/>
                </a:lnTo>
                <a:cubicBezTo>
                  <a:pt x="5863022" y="4428521"/>
                  <a:pt x="4939986" y="5946249"/>
                  <a:pt x="3558513" y="6784859"/>
                </a:cubicBezTo>
                <a:lnTo>
                  <a:pt x="3431188" y="6858000"/>
                </a:lnTo>
                <a:lnTo>
                  <a:pt x="0" y="6858000"/>
                </a:lnTo>
                <a:close/>
              </a:path>
            </a:pathLst>
          </a:custGeom>
          <a:solidFill>
            <a:schemeClr val="accent2"/>
          </a:solidFill>
        </p:spPr>
        <p:txBody>
          <a:bodyPr wrap="square" tIns="576000" anchor="ctr" anchorCtr="0">
            <a:noAutofit/>
          </a:bodyPr>
          <a:lstStyle>
            <a:lvl1pPr marL="0" indent="0" algn="ctr">
              <a:buFontTx/>
              <a:buNone/>
              <a:defRPr sz="1200">
                <a:solidFill>
                  <a:schemeClr val="bg1"/>
                </a:solidFill>
              </a:defRPr>
            </a:lvl1pPr>
          </a:lstStyle>
          <a:p>
            <a:r>
              <a:rPr lang="en-US"/>
              <a:t>Click icon to add picture</a:t>
            </a:r>
          </a:p>
        </p:txBody>
      </p:sp>
    </p:spTree>
    <p:extLst>
      <p:ext uri="{BB962C8B-B14F-4D97-AF65-F5344CB8AC3E}">
        <p14:creationId xmlns:p14="http://schemas.microsoft.com/office/powerpoint/2010/main" val="388124197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2_1.3 Start - White bg with picture">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8401C8C-A456-4261-8F93-853B0BD72734}"/>
              </a:ext>
            </a:extLst>
          </p:cNvPr>
          <p:cNvSpPr>
            <a:spLocks noGrp="1"/>
          </p:cNvSpPr>
          <p:nvPr>
            <p:ph type="dt" sz="half" idx="10"/>
          </p:nvPr>
        </p:nvSpPr>
        <p:spPr>
          <a:xfrm>
            <a:off x="696000" y="6408000"/>
            <a:ext cx="8640000" cy="108000"/>
          </a:xfrm>
          <a:prstGeom prst="rect">
            <a:avLst/>
          </a:prstGeom>
        </p:spPr>
        <p:txBody>
          <a:bodyPr/>
          <a:lstStyle>
            <a:lvl1pPr>
              <a:defRPr>
                <a:solidFill>
                  <a:schemeClr val="tx1">
                    <a:alpha val="0"/>
                  </a:schemeClr>
                </a:solidFill>
              </a:defRPr>
            </a:lvl1pPr>
          </a:lstStyle>
          <a:p>
            <a:fld id="{8A96E35C-EC47-40AB-B33E-3D788F2B0B6C}" type="datetime3">
              <a:rPr lang="en-US" smtClean="0"/>
              <a:t>1 April 2024</a:t>
            </a:fld>
            <a:endParaRPr lang="en-US" dirty="0"/>
          </a:p>
        </p:txBody>
      </p:sp>
      <p:sp>
        <p:nvSpPr>
          <p:cNvPr id="5" name="Footer Placeholder 4">
            <a:extLst>
              <a:ext uri="{FF2B5EF4-FFF2-40B4-BE49-F238E27FC236}">
                <a16:creationId xmlns:a16="http://schemas.microsoft.com/office/drawing/2014/main" id="{56B4AC11-F6C7-41FD-8DB6-8205E287EB98}"/>
              </a:ext>
            </a:extLst>
          </p:cNvPr>
          <p:cNvSpPr>
            <a:spLocks noGrp="1"/>
          </p:cNvSpPr>
          <p:nvPr>
            <p:ph type="ftr" sz="quarter" idx="11"/>
          </p:nvPr>
        </p:nvSpPr>
        <p:spPr/>
        <p:txBody>
          <a:bodyPr/>
          <a:lstStyle>
            <a:lvl1pPr>
              <a:defRPr>
                <a:solidFill>
                  <a:schemeClr val="tx1">
                    <a:alpha val="0"/>
                  </a:schemeClr>
                </a:solidFill>
              </a:defRPr>
            </a:lvl1pPr>
          </a:lstStyle>
          <a:p>
            <a:r>
              <a:rPr lang="en-US" dirty="0"/>
              <a:t>MCA00002890 Rev A</a:t>
            </a:r>
          </a:p>
        </p:txBody>
      </p:sp>
      <p:sp>
        <p:nvSpPr>
          <p:cNvPr id="6" name="Slide Number Placeholder 5">
            <a:extLst>
              <a:ext uri="{FF2B5EF4-FFF2-40B4-BE49-F238E27FC236}">
                <a16:creationId xmlns:a16="http://schemas.microsoft.com/office/drawing/2014/main" id="{04C4F16F-87BC-44C0-9939-A638785C353B}"/>
              </a:ext>
            </a:extLst>
          </p:cNvPr>
          <p:cNvSpPr>
            <a:spLocks noGrp="1"/>
          </p:cNvSpPr>
          <p:nvPr>
            <p:ph type="sldNum" sz="quarter" idx="12"/>
          </p:nvPr>
        </p:nvSpPr>
        <p:spPr/>
        <p:txBody>
          <a:bodyPr/>
          <a:lstStyle>
            <a:lvl1pPr>
              <a:defRPr>
                <a:solidFill>
                  <a:schemeClr val="tx1">
                    <a:alpha val="0"/>
                  </a:schemeClr>
                </a:solidFill>
              </a:defRPr>
            </a:lvl1pPr>
          </a:lstStyle>
          <a:p>
            <a:fld id="{C2FE92B8-3297-49BF-866E-FDAA607BBC0B}" type="slidenum">
              <a:rPr lang="en-US" smtClean="0"/>
              <a:pPr/>
              <a:t>‹#›</a:t>
            </a:fld>
            <a:endParaRPr lang="en-US" dirty="0"/>
          </a:p>
        </p:txBody>
      </p:sp>
      <p:sp>
        <p:nvSpPr>
          <p:cNvPr id="14" name="Rectangle 13">
            <a:extLst>
              <a:ext uri="{FF2B5EF4-FFF2-40B4-BE49-F238E27FC236}">
                <a16:creationId xmlns:a16="http://schemas.microsoft.com/office/drawing/2014/main" id="{8D727EF7-D044-4C87-8FDE-8D738300984B}"/>
              </a:ext>
            </a:extLst>
          </p:cNvPr>
          <p:cNvSpPr>
            <a:spLocks/>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4F858067-B0BC-4C02-B878-122959920EFD}"/>
              </a:ext>
            </a:extLst>
          </p:cNvPr>
          <p:cNvSpPr>
            <a:spLocks noGrp="1"/>
          </p:cNvSpPr>
          <p:nvPr>
            <p:ph type="subTitle" idx="1" hasCustomPrompt="1"/>
          </p:nvPr>
        </p:nvSpPr>
        <p:spPr>
          <a:xfrm>
            <a:off x="6602400" y="3575136"/>
            <a:ext cx="4896000" cy="360000"/>
          </a:xfrm>
        </p:spPr>
        <p:txBody>
          <a:bodyPr wrap="none" anchor="b" anchorCtr="0">
            <a:no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Sub-heading on maximum one line</a:t>
            </a:r>
          </a:p>
        </p:txBody>
      </p:sp>
      <p:sp>
        <p:nvSpPr>
          <p:cNvPr id="10" name="Text Placeholder 9">
            <a:extLst>
              <a:ext uri="{FF2B5EF4-FFF2-40B4-BE49-F238E27FC236}">
                <a16:creationId xmlns:a16="http://schemas.microsoft.com/office/drawing/2014/main" id="{5014ACE7-49BA-4376-B144-36FF3D3CCFBD}"/>
              </a:ext>
            </a:extLst>
          </p:cNvPr>
          <p:cNvSpPr>
            <a:spLocks noGrp="1"/>
          </p:cNvSpPr>
          <p:nvPr>
            <p:ph type="body" sz="quarter" idx="13" hasCustomPrompt="1"/>
          </p:nvPr>
        </p:nvSpPr>
        <p:spPr>
          <a:xfrm>
            <a:off x="6602400" y="3934800"/>
            <a:ext cx="4896000" cy="230400"/>
          </a:xfrm>
        </p:spPr>
        <p:txBody>
          <a:bodyPr anchor="ctr" anchorCtr="0">
            <a:normAutofit/>
          </a:bodyPr>
          <a:lstStyle>
            <a:lvl1pPr marL="0" indent="0">
              <a:buFontTx/>
              <a:buNone/>
              <a:defRPr sz="1200">
                <a:solidFill>
                  <a:schemeClr val="tx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dirty="0"/>
              <a:t>Name and date</a:t>
            </a:r>
          </a:p>
        </p:txBody>
      </p:sp>
      <p:sp>
        <p:nvSpPr>
          <p:cNvPr id="11" name="Text Placeholder 10">
            <a:extLst>
              <a:ext uri="{FF2B5EF4-FFF2-40B4-BE49-F238E27FC236}">
                <a16:creationId xmlns:a16="http://schemas.microsoft.com/office/drawing/2014/main" id="{4B6ECD5C-20DB-4B4B-BE32-A3A946DB847B}"/>
              </a:ext>
            </a:extLst>
          </p:cNvPr>
          <p:cNvSpPr>
            <a:spLocks noGrp="1"/>
          </p:cNvSpPr>
          <p:nvPr>
            <p:ph type="body" sz="quarter" idx="14" hasCustomPrompt="1"/>
          </p:nvPr>
        </p:nvSpPr>
        <p:spPr>
          <a:xfrm>
            <a:off x="6602400" y="403200"/>
            <a:ext cx="4896000" cy="2660400"/>
          </a:xfrm>
        </p:spPr>
        <p:txBody>
          <a:bodyPr anchor="b" anchorCtr="0"/>
          <a:lstStyle>
            <a:lvl1pPr marL="0" indent="0">
              <a:lnSpc>
                <a:spcPct val="90000"/>
              </a:lnSpc>
              <a:spcBef>
                <a:spcPts val="0"/>
              </a:spcBef>
              <a:buFontTx/>
              <a:buNone/>
              <a:defRPr sz="3200" b="1">
                <a:solidFill>
                  <a:schemeClr val="tx2"/>
                </a:solidFill>
                <a:latin typeface="+mj-lt"/>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Heading on maximum three lines</a:t>
            </a:r>
            <a:endParaRPr lang="en-US" dirty="0"/>
          </a:p>
        </p:txBody>
      </p:sp>
      <p:pic>
        <p:nvPicPr>
          <p:cNvPr id="13" name="Graphic 12">
            <a:extLst>
              <a:ext uri="{FF2B5EF4-FFF2-40B4-BE49-F238E27FC236}">
                <a16:creationId xmlns:a16="http://schemas.microsoft.com/office/drawing/2014/main" id="{E27CA6F6-5421-4C17-A69F-75CE7EDA66E0}"/>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260400" y="5943600"/>
            <a:ext cx="2235600" cy="331200"/>
          </a:xfrm>
          <a:prstGeom prst="rect">
            <a:avLst/>
          </a:prstGeom>
        </p:spPr>
      </p:pic>
      <p:sp>
        <p:nvSpPr>
          <p:cNvPr id="15" name="Picture Placeholder 14">
            <a:extLst>
              <a:ext uri="{FF2B5EF4-FFF2-40B4-BE49-F238E27FC236}">
                <a16:creationId xmlns:a16="http://schemas.microsoft.com/office/drawing/2014/main" id="{5B5E551C-01A5-43C5-B77B-6CCA9F2C3540}"/>
              </a:ext>
            </a:extLst>
          </p:cNvPr>
          <p:cNvSpPr>
            <a:spLocks noGrp="1"/>
          </p:cNvSpPr>
          <p:nvPr>
            <p:ph type="pic" sz="quarter" idx="15"/>
          </p:nvPr>
        </p:nvSpPr>
        <p:spPr>
          <a:xfrm>
            <a:off x="0" y="0"/>
            <a:ext cx="8405813" cy="6858000"/>
          </a:xfrm>
          <a:custGeom>
            <a:avLst/>
            <a:gdLst>
              <a:gd name="connsiteX0" fmla="*/ 0 w 8405813"/>
              <a:gd name="connsiteY0" fmla="*/ 0 h 6858000"/>
              <a:gd name="connsiteX1" fmla="*/ 6760502 w 8405813"/>
              <a:gd name="connsiteY1" fmla="*/ 0 h 6858000"/>
              <a:gd name="connsiteX2" fmla="*/ 6760502 w 8405813"/>
              <a:gd name="connsiteY2" fmla="*/ 1 h 6858000"/>
              <a:gd name="connsiteX3" fmla="*/ 6759457 w 8405813"/>
              <a:gd name="connsiteY3" fmla="*/ 1 h 6858000"/>
              <a:gd name="connsiteX4" fmla="*/ 6742996 w 8405813"/>
              <a:gd name="connsiteY4" fmla="*/ 20330 h 6858000"/>
              <a:gd name="connsiteX5" fmla="*/ 6427502 w 8405813"/>
              <a:gd name="connsiteY5" fmla="*/ 495961 h 6858000"/>
              <a:gd name="connsiteX6" fmla="*/ 8077080 w 8405813"/>
              <a:gd name="connsiteY6" fmla="*/ 6653438 h 6858000"/>
              <a:gd name="connsiteX7" fmla="*/ 8405813 w 8405813"/>
              <a:gd name="connsiteY7" fmla="*/ 6847023 h 6858000"/>
              <a:gd name="connsiteX8" fmla="*/ 8405813 w 8405813"/>
              <a:gd name="connsiteY8" fmla="*/ 6858000 h 6858000"/>
              <a:gd name="connsiteX9" fmla="*/ 0 w 8405813"/>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5813" h="6858000">
                <a:moveTo>
                  <a:pt x="0" y="0"/>
                </a:moveTo>
                <a:lnTo>
                  <a:pt x="6760502" y="0"/>
                </a:lnTo>
                <a:lnTo>
                  <a:pt x="6760502" y="1"/>
                </a:lnTo>
                <a:lnTo>
                  <a:pt x="6759457" y="1"/>
                </a:lnTo>
                <a:lnTo>
                  <a:pt x="6742996" y="20330"/>
                </a:lnTo>
                <a:cubicBezTo>
                  <a:pt x="6628234" y="171582"/>
                  <a:pt x="6522803" y="330397"/>
                  <a:pt x="6427502" y="495961"/>
                </a:cubicBezTo>
                <a:cubicBezTo>
                  <a:pt x="5184060" y="2651811"/>
                  <a:pt x="5922987" y="5408696"/>
                  <a:pt x="8077080" y="6653438"/>
                </a:cubicBezTo>
                <a:lnTo>
                  <a:pt x="8405813" y="6847023"/>
                </a:lnTo>
                <a:lnTo>
                  <a:pt x="8405813" y="6858000"/>
                </a:lnTo>
                <a:lnTo>
                  <a:pt x="0" y="6858000"/>
                </a:lnTo>
                <a:close/>
              </a:path>
            </a:pathLst>
          </a:custGeom>
          <a:blipFill>
            <a:blip r:embed="rId4"/>
            <a:stretch>
              <a:fillRect/>
            </a:stretch>
          </a:blipFill>
        </p:spPr>
        <p:txBody>
          <a:bodyPr wrap="square" tIns="468000" anchor="ctr" anchorCtr="0">
            <a:noAutofit/>
          </a:bodyPr>
          <a:lstStyle>
            <a:lvl1pPr marL="0" indent="0" algn="ctr">
              <a:buFontTx/>
              <a:buNone/>
              <a:defRPr sz="1200">
                <a:solidFill>
                  <a:schemeClr val="bg1"/>
                </a:solidFill>
              </a:defRPr>
            </a:lvl1pPr>
          </a:lstStyle>
          <a:p>
            <a:r>
              <a:rPr lang="en-US"/>
              <a:t>Click icon to add picture</a:t>
            </a:r>
          </a:p>
        </p:txBody>
      </p:sp>
    </p:spTree>
    <p:extLst>
      <p:ext uri="{BB962C8B-B14F-4D97-AF65-F5344CB8AC3E}">
        <p14:creationId xmlns:p14="http://schemas.microsoft.com/office/powerpoint/2010/main" val="124549129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2A650-16FF-1BBC-AE49-DEB4358048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5D8270-AB4B-FBE0-C3B7-9071EA0D047A}"/>
              </a:ext>
            </a:extLst>
          </p:cNvPr>
          <p:cNvSpPr>
            <a:spLocks noGrp="1"/>
          </p:cNvSpPr>
          <p:nvPr>
            <p:ph type="dt" sz="half" idx="10"/>
          </p:nvPr>
        </p:nvSpPr>
        <p:spPr>
          <a:xfrm>
            <a:off x="696000" y="6408000"/>
            <a:ext cx="8640000" cy="108000"/>
          </a:xfrm>
          <a:prstGeom prst="rect">
            <a:avLst/>
          </a:prstGeom>
        </p:spPr>
        <p:txBody>
          <a:bodyPr/>
          <a:lstStyle/>
          <a:p>
            <a:fld id="{5006253F-1EF8-41AD-83A0-421029280406}" type="datetime3">
              <a:rPr lang="en-US" smtClean="0"/>
              <a:t>1 April 2024</a:t>
            </a:fld>
            <a:endParaRPr lang="en-US" dirty="0"/>
          </a:p>
        </p:txBody>
      </p:sp>
      <p:sp>
        <p:nvSpPr>
          <p:cNvPr id="4" name="Footer Placeholder 3">
            <a:extLst>
              <a:ext uri="{FF2B5EF4-FFF2-40B4-BE49-F238E27FC236}">
                <a16:creationId xmlns:a16="http://schemas.microsoft.com/office/drawing/2014/main" id="{9EDE3D66-27D4-97DE-BAC0-F774C5E2A922}"/>
              </a:ext>
            </a:extLst>
          </p:cNvPr>
          <p:cNvSpPr>
            <a:spLocks noGrp="1"/>
          </p:cNvSpPr>
          <p:nvPr>
            <p:ph type="ftr" sz="quarter" idx="11"/>
          </p:nvPr>
        </p:nvSpPr>
        <p:spPr/>
        <p:txBody>
          <a:bodyPr/>
          <a:lstStyle/>
          <a:p>
            <a:r>
              <a:rPr lang="en-US" dirty="0"/>
              <a:t>MCA00002890 Rev A</a:t>
            </a:r>
          </a:p>
        </p:txBody>
      </p:sp>
      <p:sp>
        <p:nvSpPr>
          <p:cNvPr id="5" name="Slide Number Placeholder 4">
            <a:extLst>
              <a:ext uri="{FF2B5EF4-FFF2-40B4-BE49-F238E27FC236}">
                <a16:creationId xmlns:a16="http://schemas.microsoft.com/office/drawing/2014/main" id="{49E4D093-7819-1AFF-28D3-FBC7C75D8C01}"/>
              </a:ext>
            </a:extLst>
          </p:cNvPr>
          <p:cNvSpPr>
            <a:spLocks noGrp="1"/>
          </p:cNvSpPr>
          <p:nvPr>
            <p:ph type="sldNum" sz="quarter" idx="12"/>
          </p:nvPr>
        </p:nvSpPr>
        <p:spPr/>
        <p:txBody>
          <a:bodyPr/>
          <a:lstStyle/>
          <a:p>
            <a:r>
              <a:rPr lang="en-US"/>
              <a:t>Page </a:t>
            </a:r>
            <a:fld id="{C2FE92B8-3297-49BF-866E-FDAA607BBC0B}" type="slidenum">
              <a:rPr lang="en-US" smtClean="0"/>
              <a:pPr/>
              <a:t>‹#›</a:t>
            </a:fld>
            <a:endParaRPr lang="en-US" dirty="0"/>
          </a:p>
        </p:txBody>
      </p:sp>
    </p:spTree>
    <p:extLst>
      <p:ext uri="{BB962C8B-B14F-4D97-AF65-F5344CB8AC3E}">
        <p14:creationId xmlns:p14="http://schemas.microsoft.com/office/powerpoint/2010/main" val="369120788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3.1 Content - Heading and bullet text on white 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A9D44F6-0B03-47DC-850F-E97E645294FF}"/>
              </a:ext>
            </a:extLst>
          </p:cNvPr>
          <p:cNvSpPr>
            <a:spLocks noGrp="1"/>
          </p:cNvSpPr>
          <p:nvPr>
            <p:ph sz="quarter" idx="18"/>
          </p:nvPr>
        </p:nvSpPr>
        <p:spPr>
          <a:xfrm>
            <a:off x="696000" y="1773238"/>
            <a:ext cx="8640000" cy="4248150"/>
          </a:xfrm>
        </p:spPr>
        <p:txBody>
          <a:bodyPr/>
          <a:lstStyle/>
          <a:p>
            <a:pPr lvl="0"/>
            <a:r>
              <a:rPr lang="en-US"/>
              <a:t>Edit Master text styles</a:t>
            </a:r>
          </a:p>
          <a:p>
            <a:pPr lvl="1"/>
            <a:r>
              <a:rPr lang="en-US"/>
              <a:t>Second level</a:t>
            </a:r>
          </a:p>
          <a:p>
            <a:pPr lvl="2"/>
            <a:r>
              <a:rPr lang="en-US"/>
              <a:t>Third level</a:t>
            </a:r>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2" name="Date Placeholder 1">
            <a:extLst>
              <a:ext uri="{FF2B5EF4-FFF2-40B4-BE49-F238E27FC236}">
                <a16:creationId xmlns:a16="http://schemas.microsoft.com/office/drawing/2014/main" id="{D5493CB7-2F2C-40E8-8B62-32945EFDDF3F}"/>
              </a:ext>
            </a:extLst>
          </p:cNvPr>
          <p:cNvSpPr>
            <a:spLocks noGrp="1"/>
          </p:cNvSpPr>
          <p:nvPr>
            <p:ph type="dt" sz="half" idx="15"/>
          </p:nvPr>
        </p:nvSpPr>
        <p:spPr>
          <a:xfrm>
            <a:off x="696000" y="6489645"/>
            <a:ext cx="8640000" cy="108000"/>
          </a:xfrm>
          <a:prstGeom prst="rect">
            <a:avLst/>
          </a:prstGeom>
        </p:spPr>
        <p:txBody>
          <a:bodyPr/>
          <a:lstStyle/>
          <a:p>
            <a:fld id="{1F04341C-48D1-4690-A5F8-84CF6419FEE0}" type="datetime3">
              <a:rPr lang="en-US" smtClean="0"/>
              <a:t>1 April 2024</a:t>
            </a:fld>
            <a:endParaRPr lang="en-US" dirty="0"/>
          </a:p>
        </p:txBody>
      </p:sp>
      <p:sp>
        <p:nvSpPr>
          <p:cNvPr id="3" name="Footer Placeholder 2">
            <a:extLst>
              <a:ext uri="{FF2B5EF4-FFF2-40B4-BE49-F238E27FC236}">
                <a16:creationId xmlns:a16="http://schemas.microsoft.com/office/drawing/2014/main" id="{3DF615FA-1CD1-46CD-BD15-A7665D17E5A1}"/>
              </a:ext>
            </a:extLst>
          </p:cNvPr>
          <p:cNvSpPr>
            <a:spLocks noGrp="1"/>
          </p:cNvSpPr>
          <p:nvPr>
            <p:ph type="ftr" sz="quarter" idx="16"/>
          </p:nvPr>
        </p:nvSpPr>
        <p:spPr>
          <a:xfrm>
            <a:off x="696000" y="6338445"/>
            <a:ext cx="8640000" cy="108000"/>
          </a:xfrm>
        </p:spPr>
        <p:txBody>
          <a:bodyPr/>
          <a:lstStyle/>
          <a:p>
            <a:r>
              <a:rPr lang="en-US" dirty="0"/>
              <a:t>MCA00002890 Rev A</a:t>
            </a:r>
          </a:p>
        </p:txBody>
      </p:sp>
      <p:sp>
        <p:nvSpPr>
          <p:cNvPr id="8" name="Slide Number Placeholder 7">
            <a:extLst>
              <a:ext uri="{FF2B5EF4-FFF2-40B4-BE49-F238E27FC236}">
                <a16:creationId xmlns:a16="http://schemas.microsoft.com/office/drawing/2014/main" id="{4DBAFC1B-31A1-4E01-B1F4-F66707A01BBD}"/>
              </a:ext>
            </a:extLst>
          </p:cNvPr>
          <p:cNvSpPr>
            <a:spLocks noGrp="1"/>
          </p:cNvSpPr>
          <p:nvPr>
            <p:ph type="sldNum" sz="quarter" idx="17"/>
          </p:nvPr>
        </p:nvSpPr>
        <p:spPr>
          <a:xfrm>
            <a:off x="696000" y="6640845"/>
            <a:ext cx="8640000" cy="108000"/>
          </a:xfrm>
        </p:spPr>
        <p:txBody>
          <a:bodyPr/>
          <a:lstStyle/>
          <a:p>
            <a:r>
              <a:rPr lang="en-US" dirty="0"/>
              <a:t>Page </a:t>
            </a:r>
            <a:fld id="{C2FE92B8-3297-49BF-866E-FDAA607BBC0B}" type="slidenum">
              <a:rPr lang="en-US" smtClean="0"/>
              <a:pPr/>
              <a:t>‹#›</a:t>
            </a:fld>
            <a:endParaRPr lang="en-US" dirty="0"/>
          </a:p>
        </p:txBody>
      </p:sp>
    </p:spTree>
    <p:custDataLst>
      <p:tags r:id="rId1"/>
    </p:custDataLst>
    <p:extLst>
      <p:ext uri="{BB962C8B-B14F-4D97-AF65-F5344CB8AC3E}">
        <p14:creationId xmlns:p14="http://schemas.microsoft.com/office/powerpoint/2010/main" val="335124531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3.2 Content - Heding and bullet text on snow 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A748D3-BDF4-491B-AA8F-BAF29183165D}"/>
              </a:ext>
            </a:extLst>
          </p:cNvPr>
          <p:cNvSpPr/>
          <p:nvPr userDrawn="1"/>
        </p:nvSpPr>
        <p:spPr>
          <a:xfrm>
            <a:off x="0" y="0"/>
            <a:ext cx="12192000" cy="61658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3" name="Date Placeholder 2">
            <a:extLst>
              <a:ext uri="{FF2B5EF4-FFF2-40B4-BE49-F238E27FC236}">
                <a16:creationId xmlns:a16="http://schemas.microsoft.com/office/drawing/2014/main" id="{42DCBB10-8E83-439E-B266-8FC019526EB9}"/>
              </a:ext>
            </a:extLst>
          </p:cNvPr>
          <p:cNvSpPr>
            <a:spLocks noGrp="1"/>
          </p:cNvSpPr>
          <p:nvPr>
            <p:ph type="dt" sz="half" idx="15"/>
          </p:nvPr>
        </p:nvSpPr>
        <p:spPr>
          <a:xfrm>
            <a:off x="696000" y="6408000"/>
            <a:ext cx="8640000" cy="108000"/>
          </a:xfrm>
          <a:prstGeom prst="rect">
            <a:avLst/>
          </a:prstGeom>
        </p:spPr>
        <p:txBody>
          <a:bodyPr/>
          <a:lstStyle/>
          <a:p>
            <a:fld id="{5F738A4F-BC45-4267-B32B-769F512B326C}" type="datetime3">
              <a:rPr lang="en-US" smtClean="0"/>
              <a:t>1 April 2024</a:t>
            </a:fld>
            <a:endParaRPr lang="en-US" dirty="0"/>
          </a:p>
        </p:txBody>
      </p:sp>
      <p:sp>
        <p:nvSpPr>
          <p:cNvPr id="8" name="Footer Placeholder 7">
            <a:extLst>
              <a:ext uri="{FF2B5EF4-FFF2-40B4-BE49-F238E27FC236}">
                <a16:creationId xmlns:a16="http://schemas.microsoft.com/office/drawing/2014/main" id="{95AC7E7D-3352-48D4-9AD9-329C5AACD2C3}"/>
              </a:ext>
            </a:extLst>
          </p:cNvPr>
          <p:cNvSpPr>
            <a:spLocks noGrp="1"/>
          </p:cNvSpPr>
          <p:nvPr>
            <p:ph type="ftr" sz="quarter" idx="16"/>
          </p:nvPr>
        </p:nvSpPr>
        <p:spPr/>
        <p:txBody>
          <a:bodyPr/>
          <a:lstStyle/>
          <a:p>
            <a:r>
              <a:rPr lang="en-US" dirty="0"/>
              <a:t>MCA00002890 Rev A</a:t>
            </a:r>
          </a:p>
        </p:txBody>
      </p:sp>
      <p:sp>
        <p:nvSpPr>
          <p:cNvPr id="9" name="Slide Number Placeholder 8">
            <a:extLst>
              <a:ext uri="{FF2B5EF4-FFF2-40B4-BE49-F238E27FC236}">
                <a16:creationId xmlns:a16="http://schemas.microsoft.com/office/drawing/2014/main" id="{86831967-45E9-4AAE-B1FD-925D1C176C29}"/>
              </a:ext>
            </a:extLst>
          </p:cNvPr>
          <p:cNvSpPr>
            <a:spLocks noGrp="1"/>
          </p:cNvSpPr>
          <p:nvPr>
            <p:ph type="sldNum" sz="quarter" idx="17"/>
          </p:nvPr>
        </p:nvSpPr>
        <p:spPr/>
        <p:txBody>
          <a:bodyPr/>
          <a:lstStyle/>
          <a:p>
            <a:r>
              <a:rPr lang="en-US" dirty="0"/>
              <a:t>Page </a:t>
            </a:r>
            <a:fld id="{C2FE92B8-3297-49BF-866E-FDAA607BBC0B}" type="slidenum">
              <a:rPr lang="en-US" smtClean="0"/>
              <a:pPr/>
              <a:t>‹#›</a:t>
            </a:fld>
            <a:endParaRPr lang="en-US" dirty="0"/>
          </a:p>
        </p:txBody>
      </p:sp>
      <p:sp>
        <p:nvSpPr>
          <p:cNvPr id="11" name="Content Placeholder 4">
            <a:extLst>
              <a:ext uri="{FF2B5EF4-FFF2-40B4-BE49-F238E27FC236}">
                <a16:creationId xmlns:a16="http://schemas.microsoft.com/office/drawing/2014/main" id="{74FBEE82-4BC3-402D-B19C-C6B4706750F2}"/>
              </a:ext>
            </a:extLst>
          </p:cNvPr>
          <p:cNvSpPr>
            <a:spLocks noGrp="1"/>
          </p:cNvSpPr>
          <p:nvPr>
            <p:ph sz="quarter" idx="18"/>
          </p:nvPr>
        </p:nvSpPr>
        <p:spPr>
          <a:xfrm>
            <a:off x="696000" y="1773238"/>
            <a:ext cx="8640000" cy="4248150"/>
          </a:xfrm>
        </p:spPr>
        <p:txBody>
          <a:body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01095616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3.3 Content - Heading and bullet text on blue 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A748D3-BDF4-491B-AA8F-BAF29183165D}"/>
              </a:ext>
            </a:extLst>
          </p:cNvPr>
          <p:cNvSpPr/>
          <p:nvPr userDrawn="1"/>
        </p:nvSpPr>
        <p:spPr>
          <a:xfrm>
            <a:off x="0" y="0"/>
            <a:ext cx="12192000" cy="61658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solidFill>
                  <a:schemeClr val="bg1"/>
                </a:solidFill>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solidFill>
                  <a:schemeClr val="bg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3" name="Date Placeholder 2">
            <a:extLst>
              <a:ext uri="{FF2B5EF4-FFF2-40B4-BE49-F238E27FC236}">
                <a16:creationId xmlns:a16="http://schemas.microsoft.com/office/drawing/2014/main" id="{7E7D6E0E-499D-47FF-8ACF-0369766A8FB7}"/>
              </a:ext>
            </a:extLst>
          </p:cNvPr>
          <p:cNvSpPr>
            <a:spLocks noGrp="1"/>
          </p:cNvSpPr>
          <p:nvPr>
            <p:ph type="dt" sz="half" idx="15"/>
          </p:nvPr>
        </p:nvSpPr>
        <p:spPr>
          <a:xfrm>
            <a:off x="696000" y="6408000"/>
            <a:ext cx="8640000" cy="108000"/>
          </a:xfrm>
          <a:prstGeom prst="rect">
            <a:avLst/>
          </a:prstGeom>
        </p:spPr>
        <p:txBody>
          <a:bodyPr/>
          <a:lstStyle/>
          <a:p>
            <a:fld id="{99E2D8E6-B700-4273-AB50-BBA4DFEE8EFE}" type="datetime3">
              <a:rPr lang="en-US" smtClean="0"/>
              <a:t>1 April 2024</a:t>
            </a:fld>
            <a:endParaRPr lang="en-US" dirty="0"/>
          </a:p>
        </p:txBody>
      </p:sp>
      <p:sp>
        <p:nvSpPr>
          <p:cNvPr id="8" name="Footer Placeholder 7">
            <a:extLst>
              <a:ext uri="{FF2B5EF4-FFF2-40B4-BE49-F238E27FC236}">
                <a16:creationId xmlns:a16="http://schemas.microsoft.com/office/drawing/2014/main" id="{22550B62-8BBC-453A-9E3B-5F6E0A9CC391}"/>
              </a:ext>
            </a:extLst>
          </p:cNvPr>
          <p:cNvSpPr>
            <a:spLocks noGrp="1"/>
          </p:cNvSpPr>
          <p:nvPr>
            <p:ph type="ftr" sz="quarter" idx="16"/>
          </p:nvPr>
        </p:nvSpPr>
        <p:spPr/>
        <p:txBody>
          <a:bodyPr/>
          <a:lstStyle/>
          <a:p>
            <a:r>
              <a:rPr lang="en-US" dirty="0"/>
              <a:t>MCA00002890 Rev A</a:t>
            </a:r>
          </a:p>
        </p:txBody>
      </p:sp>
      <p:sp>
        <p:nvSpPr>
          <p:cNvPr id="9" name="Slide Number Placeholder 8">
            <a:extLst>
              <a:ext uri="{FF2B5EF4-FFF2-40B4-BE49-F238E27FC236}">
                <a16:creationId xmlns:a16="http://schemas.microsoft.com/office/drawing/2014/main" id="{24FECB8D-711E-48DF-9790-76867C5881CC}"/>
              </a:ext>
            </a:extLst>
          </p:cNvPr>
          <p:cNvSpPr>
            <a:spLocks noGrp="1"/>
          </p:cNvSpPr>
          <p:nvPr>
            <p:ph type="sldNum" sz="quarter" idx="17"/>
          </p:nvPr>
        </p:nvSpPr>
        <p:spPr/>
        <p:txBody>
          <a:bodyPr/>
          <a:lstStyle/>
          <a:p>
            <a:r>
              <a:rPr lang="en-US" dirty="0"/>
              <a:t>Page </a:t>
            </a:r>
            <a:fld id="{C2FE92B8-3297-49BF-866E-FDAA607BBC0B}" type="slidenum">
              <a:rPr lang="en-US" smtClean="0"/>
              <a:pPr/>
              <a:t>‹#›</a:t>
            </a:fld>
            <a:endParaRPr lang="en-US" dirty="0"/>
          </a:p>
        </p:txBody>
      </p:sp>
      <p:sp>
        <p:nvSpPr>
          <p:cNvPr id="11" name="Content Placeholder 4">
            <a:extLst>
              <a:ext uri="{FF2B5EF4-FFF2-40B4-BE49-F238E27FC236}">
                <a16:creationId xmlns:a16="http://schemas.microsoft.com/office/drawing/2014/main" id="{982DBECE-2A44-42AF-AF45-0CF8B022EEAA}"/>
              </a:ext>
            </a:extLst>
          </p:cNvPr>
          <p:cNvSpPr>
            <a:spLocks noGrp="1"/>
          </p:cNvSpPr>
          <p:nvPr>
            <p:ph sz="quarter" idx="18"/>
          </p:nvPr>
        </p:nvSpPr>
        <p:spPr>
          <a:xfrm>
            <a:off x="696000" y="1773238"/>
            <a:ext cx="8640000" cy="4248150"/>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5281474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3.5 - Heading with bullet text and chart">
    <p:spTree>
      <p:nvGrpSpPr>
        <p:cNvPr id="1" name=""/>
        <p:cNvGrpSpPr/>
        <p:nvPr/>
      </p:nvGrpSpPr>
      <p:grpSpPr>
        <a:xfrm>
          <a:off x="0" y="0"/>
          <a:ext cx="0" cy="0"/>
          <a:chOff x="0" y="0"/>
          <a:chExt cx="0" cy="0"/>
        </a:xfrm>
      </p:grpSpPr>
      <p:sp>
        <p:nvSpPr>
          <p:cNvPr id="11" name="Content Placeholder 4">
            <a:extLst>
              <a:ext uri="{FF2B5EF4-FFF2-40B4-BE49-F238E27FC236}">
                <a16:creationId xmlns:a16="http://schemas.microsoft.com/office/drawing/2014/main" id="{B987CA4D-64A8-4AD7-96BC-E9C792DB9ED5}"/>
              </a:ext>
            </a:extLst>
          </p:cNvPr>
          <p:cNvSpPr>
            <a:spLocks noGrp="1"/>
          </p:cNvSpPr>
          <p:nvPr>
            <p:ph sz="quarter" idx="19"/>
          </p:nvPr>
        </p:nvSpPr>
        <p:spPr>
          <a:xfrm>
            <a:off x="696000" y="1773238"/>
            <a:ext cx="5219326" cy="4248150"/>
          </a:xfrm>
        </p:spPr>
        <p:txBody>
          <a:bodyPr/>
          <a:lstStyle/>
          <a:p>
            <a:pPr lvl="0"/>
            <a:r>
              <a:rPr lang="en-US"/>
              <a:t>Edit Master text styles</a:t>
            </a:r>
          </a:p>
          <a:p>
            <a:pPr lvl="1"/>
            <a:r>
              <a:rPr lang="en-US"/>
              <a:t>Second level</a:t>
            </a:r>
          </a:p>
          <a:p>
            <a:pPr lvl="2"/>
            <a:r>
              <a:rPr lang="en-US"/>
              <a:t>Third level</a:t>
            </a:r>
          </a:p>
        </p:txBody>
      </p:sp>
      <p:sp>
        <p:nvSpPr>
          <p:cNvPr id="13" name="Content Placeholder 4">
            <a:extLst>
              <a:ext uri="{FF2B5EF4-FFF2-40B4-BE49-F238E27FC236}">
                <a16:creationId xmlns:a16="http://schemas.microsoft.com/office/drawing/2014/main" id="{6E1FE68A-5A81-42C5-8773-BD7A6411EA29}"/>
              </a:ext>
            </a:extLst>
          </p:cNvPr>
          <p:cNvSpPr>
            <a:spLocks noGrp="1"/>
          </p:cNvSpPr>
          <p:nvPr>
            <p:ph sz="quarter" idx="20"/>
          </p:nvPr>
        </p:nvSpPr>
        <p:spPr>
          <a:xfrm>
            <a:off x="6277349" y="1773238"/>
            <a:ext cx="5219326" cy="4248150"/>
          </a:xfrm>
        </p:spPr>
        <p:txBody>
          <a:bodyPr/>
          <a:lstStyle/>
          <a:p>
            <a:pPr lvl="0"/>
            <a:r>
              <a:rPr lang="en-US"/>
              <a:t>Edit Master text styles</a:t>
            </a:r>
          </a:p>
          <a:p>
            <a:pPr lvl="1"/>
            <a:r>
              <a:rPr lang="en-US"/>
              <a:t>Second level</a:t>
            </a:r>
          </a:p>
          <a:p>
            <a:pPr lvl="2"/>
            <a:r>
              <a:rPr lang="en-US"/>
              <a:t>Third level</a:t>
            </a:r>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2" name="Date Placeholder 1">
            <a:extLst>
              <a:ext uri="{FF2B5EF4-FFF2-40B4-BE49-F238E27FC236}">
                <a16:creationId xmlns:a16="http://schemas.microsoft.com/office/drawing/2014/main" id="{3A63870A-33B4-4320-BF1B-F61B9E7A1A02}"/>
              </a:ext>
            </a:extLst>
          </p:cNvPr>
          <p:cNvSpPr>
            <a:spLocks noGrp="1"/>
          </p:cNvSpPr>
          <p:nvPr>
            <p:ph type="dt" sz="half" idx="16"/>
          </p:nvPr>
        </p:nvSpPr>
        <p:spPr>
          <a:xfrm>
            <a:off x="696000" y="6408000"/>
            <a:ext cx="8640000" cy="108000"/>
          </a:xfrm>
          <a:prstGeom prst="rect">
            <a:avLst/>
          </a:prstGeom>
        </p:spPr>
        <p:txBody>
          <a:bodyPr/>
          <a:lstStyle/>
          <a:p>
            <a:fld id="{7DF098BB-248E-4680-9D29-2668C7DF0EC8}" type="datetime3">
              <a:rPr lang="en-US" smtClean="0"/>
              <a:t>1 April 2024</a:t>
            </a:fld>
            <a:endParaRPr lang="en-US" dirty="0"/>
          </a:p>
        </p:txBody>
      </p:sp>
      <p:sp>
        <p:nvSpPr>
          <p:cNvPr id="3" name="Footer Placeholder 2">
            <a:extLst>
              <a:ext uri="{FF2B5EF4-FFF2-40B4-BE49-F238E27FC236}">
                <a16:creationId xmlns:a16="http://schemas.microsoft.com/office/drawing/2014/main" id="{729EC4F1-52AB-4D7A-BF66-E0D9AD4A2F7D}"/>
              </a:ext>
            </a:extLst>
          </p:cNvPr>
          <p:cNvSpPr>
            <a:spLocks noGrp="1"/>
          </p:cNvSpPr>
          <p:nvPr>
            <p:ph type="ftr" sz="quarter" idx="17"/>
          </p:nvPr>
        </p:nvSpPr>
        <p:spPr/>
        <p:txBody>
          <a:bodyPr/>
          <a:lstStyle/>
          <a:p>
            <a:r>
              <a:rPr lang="en-US" dirty="0"/>
              <a:t>MCA00002890 Rev A</a:t>
            </a:r>
          </a:p>
        </p:txBody>
      </p:sp>
      <p:sp>
        <p:nvSpPr>
          <p:cNvPr id="9" name="Slide Number Placeholder 8">
            <a:extLst>
              <a:ext uri="{FF2B5EF4-FFF2-40B4-BE49-F238E27FC236}">
                <a16:creationId xmlns:a16="http://schemas.microsoft.com/office/drawing/2014/main" id="{87E2D947-F5A5-4887-9229-668EB882D1F4}"/>
              </a:ext>
            </a:extLst>
          </p:cNvPr>
          <p:cNvSpPr>
            <a:spLocks noGrp="1"/>
          </p:cNvSpPr>
          <p:nvPr>
            <p:ph type="sldNum" sz="quarter" idx="18"/>
          </p:nvPr>
        </p:nvSpPr>
        <p:spPr/>
        <p:txBody>
          <a:bodyPr/>
          <a:lstStyle/>
          <a:p>
            <a:r>
              <a:rPr lang="en-US" dirty="0"/>
              <a:t>Page </a:t>
            </a:r>
            <a:fld id="{C2FE92B8-3297-49BF-866E-FDAA607BBC0B}" type="slidenum">
              <a:rPr lang="en-US" smtClean="0"/>
              <a:pPr/>
              <a:t>‹#›</a:t>
            </a:fld>
            <a:endParaRPr lang="en-US" dirty="0"/>
          </a:p>
        </p:txBody>
      </p:sp>
    </p:spTree>
    <p:extLst>
      <p:ext uri="{BB962C8B-B14F-4D97-AF65-F5344CB8AC3E}">
        <p14:creationId xmlns:p14="http://schemas.microsoft.com/office/powerpoint/2010/main" val="395492614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3.6 - Heading with 2 column bullet text snow 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FA1E6D8-E1F1-4280-A066-6C2F248809F0}"/>
              </a:ext>
            </a:extLst>
          </p:cNvPr>
          <p:cNvSpPr/>
          <p:nvPr userDrawn="1"/>
        </p:nvSpPr>
        <p:spPr>
          <a:xfrm>
            <a:off x="0" y="0"/>
            <a:ext cx="12192000" cy="61658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2" name="Date Placeholder 1">
            <a:extLst>
              <a:ext uri="{FF2B5EF4-FFF2-40B4-BE49-F238E27FC236}">
                <a16:creationId xmlns:a16="http://schemas.microsoft.com/office/drawing/2014/main" id="{FD6628D3-D18C-4AD1-B753-FCA1E24940D3}"/>
              </a:ext>
            </a:extLst>
          </p:cNvPr>
          <p:cNvSpPr>
            <a:spLocks noGrp="1"/>
          </p:cNvSpPr>
          <p:nvPr>
            <p:ph type="dt" sz="half" idx="16"/>
          </p:nvPr>
        </p:nvSpPr>
        <p:spPr>
          <a:xfrm>
            <a:off x="696000" y="6408000"/>
            <a:ext cx="8640000" cy="108000"/>
          </a:xfrm>
          <a:prstGeom prst="rect">
            <a:avLst/>
          </a:prstGeom>
        </p:spPr>
        <p:txBody>
          <a:bodyPr/>
          <a:lstStyle/>
          <a:p>
            <a:fld id="{3C9E271D-4132-4F8B-946B-C60D8E66D613}" type="datetime3">
              <a:rPr lang="en-US" smtClean="0"/>
              <a:t>1 April 2024</a:t>
            </a:fld>
            <a:endParaRPr lang="en-US" dirty="0"/>
          </a:p>
        </p:txBody>
      </p:sp>
      <p:sp>
        <p:nvSpPr>
          <p:cNvPr id="3" name="Footer Placeholder 2">
            <a:extLst>
              <a:ext uri="{FF2B5EF4-FFF2-40B4-BE49-F238E27FC236}">
                <a16:creationId xmlns:a16="http://schemas.microsoft.com/office/drawing/2014/main" id="{E4DA7ED5-2024-413E-BB3D-9AE453DC687E}"/>
              </a:ext>
            </a:extLst>
          </p:cNvPr>
          <p:cNvSpPr>
            <a:spLocks noGrp="1"/>
          </p:cNvSpPr>
          <p:nvPr>
            <p:ph type="ftr" sz="quarter" idx="17"/>
          </p:nvPr>
        </p:nvSpPr>
        <p:spPr/>
        <p:txBody>
          <a:bodyPr/>
          <a:lstStyle/>
          <a:p>
            <a:r>
              <a:rPr lang="en-US" dirty="0"/>
              <a:t>MCA00002890 Rev A</a:t>
            </a:r>
          </a:p>
        </p:txBody>
      </p:sp>
      <p:sp>
        <p:nvSpPr>
          <p:cNvPr id="13" name="Slide Number Placeholder 12">
            <a:extLst>
              <a:ext uri="{FF2B5EF4-FFF2-40B4-BE49-F238E27FC236}">
                <a16:creationId xmlns:a16="http://schemas.microsoft.com/office/drawing/2014/main" id="{FD19504E-B2DB-40FC-AE80-BE347A4AAC43}"/>
              </a:ext>
            </a:extLst>
          </p:cNvPr>
          <p:cNvSpPr>
            <a:spLocks noGrp="1"/>
          </p:cNvSpPr>
          <p:nvPr>
            <p:ph type="sldNum" sz="quarter" idx="18"/>
          </p:nvPr>
        </p:nvSpPr>
        <p:spPr/>
        <p:txBody>
          <a:bodyPr/>
          <a:lstStyle/>
          <a:p>
            <a:r>
              <a:rPr lang="en-US" dirty="0"/>
              <a:t>Page </a:t>
            </a:r>
            <a:fld id="{C2FE92B8-3297-49BF-866E-FDAA607BBC0B}" type="slidenum">
              <a:rPr lang="en-US" smtClean="0"/>
              <a:pPr/>
              <a:t>‹#›</a:t>
            </a:fld>
            <a:endParaRPr lang="en-US" dirty="0"/>
          </a:p>
        </p:txBody>
      </p:sp>
      <p:sp>
        <p:nvSpPr>
          <p:cNvPr id="14" name="Content Placeholder 4">
            <a:extLst>
              <a:ext uri="{FF2B5EF4-FFF2-40B4-BE49-F238E27FC236}">
                <a16:creationId xmlns:a16="http://schemas.microsoft.com/office/drawing/2014/main" id="{84B4B4BB-8CF9-4E44-AF74-F38752FF5AC4}"/>
              </a:ext>
            </a:extLst>
          </p:cNvPr>
          <p:cNvSpPr>
            <a:spLocks noGrp="1"/>
          </p:cNvSpPr>
          <p:nvPr>
            <p:ph sz="quarter" idx="19"/>
          </p:nvPr>
        </p:nvSpPr>
        <p:spPr>
          <a:xfrm>
            <a:off x="696000" y="1773238"/>
            <a:ext cx="5219326" cy="4248150"/>
          </a:xfrm>
        </p:spPr>
        <p:txBody>
          <a:bodyPr/>
          <a:lstStyle/>
          <a:p>
            <a:pPr lvl="0"/>
            <a:r>
              <a:rPr lang="en-US"/>
              <a:t>Edit Master text styles</a:t>
            </a:r>
          </a:p>
          <a:p>
            <a:pPr lvl="1"/>
            <a:r>
              <a:rPr lang="en-US"/>
              <a:t>Second level</a:t>
            </a:r>
          </a:p>
          <a:p>
            <a:pPr lvl="2"/>
            <a:r>
              <a:rPr lang="en-US"/>
              <a:t>Third level</a:t>
            </a:r>
          </a:p>
        </p:txBody>
      </p:sp>
      <p:sp>
        <p:nvSpPr>
          <p:cNvPr id="15" name="Content Placeholder 4">
            <a:extLst>
              <a:ext uri="{FF2B5EF4-FFF2-40B4-BE49-F238E27FC236}">
                <a16:creationId xmlns:a16="http://schemas.microsoft.com/office/drawing/2014/main" id="{F692713A-34E6-4E38-93E0-69EA6F4AB483}"/>
              </a:ext>
            </a:extLst>
          </p:cNvPr>
          <p:cNvSpPr>
            <a:spLocks noGrp="1"/>
          </p:cNvSpPr>
          <p:nvPr>
            <p:ph sz="quarter" idx="20"/>
          </p:nvPr>
        </p:nvSpPr>
        <p:spPr>
          <a:xfrm>
            <a:off x="6277349" y="1773238"/>
            <a:ext cx="5219326" cy="4248150"/>
          </a:xfrm>
        </p:spPr>
        <p:txBody>
          <a:body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75756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3.7 - Heading with 3 column bullet text/chart right on snow bg ">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7028AB1-123F-4431-A059-3DC7723359CA}"/>
              </a:ext>
            </a:extLst>
          </p:cNvPr>
          <p:cNvSpPr/>
          <p:nvPr userDrawn="1"/>
        </p:nvSpPr>
        <p:spPr>
          <a:xfrm>
            <a:off x="0" y="0"/>
            <a:ext cx="12192000" cy="61658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0AB648E-DEBF-4597-B74D-B5F5A98E05FD}"/>
              </a:ext>
            </a:extLst>
          </p:cNvPr>
          <p:cNvSpPr>
            <a:spLocks noGrp="1"/>
          </p:cNvSpPr>
          <p:nvPr>
            <p:ph sz="quarter" idx="17"/>
          </p:nvPr>
        </p:nvSpPr>
        <p:spPr>
          <a:xfrm>
            <a:off x="695325" y="2087130"/>
            <a:ext cx="3362400" cy="3924000"/>
          </a:xfrm>
        </p:spPr>
        <p:txBody>
          <a:bodyPr/>
          <a:lstStyle/>
          <a:p>
            <a:pPr lvl="0"/>
            <a:r>
              <a:rPr lang="en-US"/>
              <a:t>Edit Master text styles</a:t>
            </a:r>
          </a:p>
          <a:p>
            <a:pPr lvl="1"/>
            <a:r>
              <a:rPr lang="en-US"/>
              <a:t>Second level</a:t>
            </a:r>
          </a:p>
          <a:p>
            <a:pPr lvl="2"/>
            <a:r>
              <a:rPr lang="en-US"/>
              <a:t>Third level</a:t>
            </a:r>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15" name="Content Placeholder 2">
            <a:extLst>
              <a:ext uri="{FF2B5EF4-FFF2-40B4-BE49-F238E27FC236}">
                <a16:creationId xmlns:a16="http://schemas.microsoft.com/office/drawing/2014/main" id="{D65A0954-F904-4FAA-91D3-D9740C81F375}"/>
              </a:ext>
            </a:extLst>
          </p:cNvPr>
          <p:cNvSpPr>
            <a:spLocks noGrp="1"/>
          </p:cNvSpPr>
          <p:nvPr>
            <p:ph sz="quarter" idx="18"/>
          </p:nvPr>
        </p:nvSpPr>
        <p:spPr>
          <a:xfrm>
            <a:off x="4414463" y="2087130"/>
            <a:ext cx="3362400" cy="3924000"/>
          </a:xfrm>
        </p:spPr>
        <p:txBody>
          <a:bodyPr/>
          <a:lstStyle/>
          <a:p>
            <a:pPr lvl="0"/>
            <a:r>
              <a:rPr lang="en-US"/>
              <a:t>Edit Master text styles</a:t>
            </a:r>
          </a:p>
          <a:p>
            <a:pPr lvl="1"/>
            <a:r>
              <a:rPr lang="en-US"/>
              <a:t>Second level</a:t>
            </a:r>
          </a:p>
          <a:p>
            <a:pPr lvl="2"/>
            <a:r>
              <a:rPr lang="en-US"/>
              <a:t>Third level</a:t>
            </a:r>
          </a:p>
        </p:txBody>
      </p:sp>
      <p:sp>
        <p:nvSpPr>
          <p:cNvPr id="16" name="Content Placeholder 2">
            <a:extLst>
              <a:ext uri="{FF2B5EF4-FFF2-40B4-BE49-F238E27FC236}">
                <a16:creationId xmlns:a16="http://schemas.microsoft.com/office/drawing/2014/main" id="{4276995A-3454-4F5D-AC20-1641E0135476}"/>
              </a:ext>
            </a:extLst>
          </p:cNvPr>
          <p:cNvSpPr>
            <a:spLocks noGrp="1"/>
          </p:cNvSpPr>
          <p:nvPr>
            <p:ph sz="quarter" idx="19"/>
          </p:nvPr>
        </p:nvSpPr>
        <p:spPr>
          <a:xfrm>
            <a:off x="8133600" y="2087130"/>
            <a:ext cx="3362400" cy="3924000"/>
          </a:xfrm>
        </p:spPr>
        <p:txBody>
          <a:bodyPr/>
          <a:lstStyle/>
          <a:p>
            <a:pPr lvl="0"/>
            <a:r>
              <a:rPr lang="en-US"/>
              <a:t>Edit Master text styles</a:t>
            </a:r>
          </a:p>
          <a:p>
            <a:pPr lvl="1"/>
            <a:r>
              <a:rPr lang="en-US"/>
              <a:t>Second level</a:t>
            </a:r>
          </a:p>
          <a:p>
            <a:pPr lvl="2"/>
            <a:r>
              <a:rPr lang="en-US"/>
              <a:t>Third level</a:t>
            </a:r>
          </a:p>
        </p:txBody>
      </p:sp>
      <p:sp>
        <p:nvSpPr>
          <p:cNvPr id="17" name="Text Placeholder 11">
            <a:extLst>
              <a:ext uri="{FF2B5EF4-FFF2-40B4-BE49-F238E27FC236}">
                <a16:creationId xmlns:a16="http://schemas.microsoft.com/office/drawing/2014/main" id="{492D0F73-18E1-412D-8CF6-A2E67A2F5816}"/>
              </a:ext>
            </a:extLst>
          </p:cNvPr>
          <p:cNvSpPr>
            <a:spLocks noGrp="1"/>
          </p:cNvSpPr>
          <p:nvPr>
            <p:ph type="body" sz="quarter" idx="20" hasCustomPrompt="1"/>
          </p:nvPr>
        </p:nvSpPr>
        <p:spPr>
          <a:xfrm>
            <a:off x="695325" y="1773238"/>
            <a:ext cx="3362400" cy="252000"/>
          </a:xfrm>
        </p:spPr>
        <p:txBody>
          <a:bodyPr wrap="none"/>
          <a:lstStyle>
            <a:lvl1pPr marL="0" indent="0">
              <a:spcBef>
                <a:spcPts val="0"/>
              </a:spcBef>
              <a:buFontTx/>
              <a:buNone/>
              <a:defRPr sz="1600" b="1">
                <a:solidFill>
                  <a:schemeClr val="accent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Column header</a:t>
            </a:r>
            <a:endParaRPr lang="en-US" dirty="0"/>
          </a:p>
        </p:txBody>
      </p:sp>
      <p:sp>
        <p:nvSpPr>
          <p:cNvPr id="18" name="Text Placeholder 11">
            <a:extLst>
              <a:ext uri="{FF2B5EF4-FFF2-40B4-BE49-F238E27FC236}">
                <a16:creationId xmlns:a16="http://schemas.microsoft.com/office/drawing/2014/main" id="{947E1071-B10A-4069-ADDD-AEB3D9333CCD}"/>
              </a:ext>
            </a:extLst>
          </p:cNvPr>
          <p:cNvSpPr>
            <a:spLocks noGrp="1"/>
          </p:cNvSpPr>
          <p:nvPr>
            <p:ph type="body" sz="quarter" idx="21" hasCustomPrompt="1"/>
          </p:nvPr>
        </p:nvSpPr>
        <p:spPr>
          <a:xfrm>
            <a:off x="4414800" y="1773238"/>
            <a:ext cx="3362400" cy="252000"/>
          </a:xfrm>
        </p:spPr>
        <p:txBody>
          <a:bodyPr wrap="none"/>
          <a:lstStyle>
            <a:lvl1pPr marL="0" indent="0">
              <a:spcBef>
                <a:spcPts val="0"/>
              </a:spcBef>
              <a:buFontTx/>
              <a:buNone/>
              <a:defRPr sz="1600" b="1">
                <a:solidFill>
                  <a:schemeClr val="accent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Column header</a:t>
            </a:r>
            <a:endParaRPr lang="en-US" dirty="0"/>
          </a:p>
        </p:txBody>
      </p:sp>
      <p:sp>
        <p:nvSpPr>
          <p:cNvPr id="19" name="Text Placeholder 11">
            <a:extLst>
              <a:ext uri="{FF2B5EF4-FFF2-40B4-BE49-F238E27FC236}">
                <a16:creationId xmlns:a16="http://schemas.microsoft.com/office/drawing/2014/main" id="{5C42F02D-722F-4956-9D66-70724ECD5F26}"/>
              </a:ext>
            </a:extLst>
          </p:cNvPr>
          <p:cNvSpPr>
            <a:spLocks noGrp="1"/>
          </p:cNvSpPr>
          <p:nvPr>
            <p:ph type="body" sz="quarter" idx="22" hasCustomPrompt="1"/>
          </p:nvPr>
        </p:nvSpPr>
        <p:spPr>
          <a:xfrm>
            <a:off x="8134275" y="1773238"/>
            <a:ext cx="3362400" cy="252000"/>
          </a:xfrm>
        </p:spPr>
        <p:txBody>
          <a:bodyPr wrap="none"/>
          <a:lstStyle>
            <a:lvl1pPr marL="0" indent="0">
              <a:spcBef>
                <a:spcPts val="0"/>
              </a:spcBef>
              <a:buFontTx/>
              <a:buNone/>
              <a:defRPr sz="1600" b="1">
                <a:solidFill>
                  <a:schemeClr val="accent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Column header</a:t>
            </a:r>
            <a:endParaRPr lang="en-US" dirty="0"/>
          </a:p>
        </p:txBody>
      </p:sp>
      <p:sp>
        <p:nvSpPr>
          <p:cNvPr id="8" name="Date Placeholder 7">
            <a:extLst>
              <a:ext uri="{FF2B5EF4-FFF2-40B4-BE49-F238E27FC236}">
                <a16:creationId xmlns:a16="http://schemas.microsoft.com/office/drawing/2014/main" id="{B94486C7-5C7A-4460-B959-EFD196052E20}"/>
              </a:ext>
            </a:extLst>
          </p:cNvPr>
          <p:cNvSpPr>
            <a:spLocks noGrp="1"/>
          </p:cNvSpPr>
          <p:nvPr>
            <p:ph type="dt" sz="half" idx="23"/>
          </p:nvPr>
        </p:nvSpPr>
        <p:spPr>
          <a:xfrm>
            <a:off x="696000" y="6408000"/>
            <a:ext cx="8640000" cy="108000"/>
          </a:xfrm>
          <a:prstGeom prst="rect">
            <a:avLst/>
          </a:prstGeom>
        </p:spPr>
        <p:txBody>
          <a:bodyPr/>
          <a:lstStyle/>
          <a:p>
            <a:fld id="{1EDCC209-E909-4F21-9593-977F1A00B057}" type="datetime3">
              <a:rPr lang="en-US" smtClean="0"/>
              <a:t>1 April 2024</a:t>
            </a:fld>
            <a:endParaRPr lang="en-US" dirty="0"/>
          </a:p>
        </p:txBody>
      </p:sp>
      <p:sp>
        <p:nvSpPr>
          <p:cNvPr id="20" name="Footer Placeholder 19">
            <a:extLst>
              <a:ext uri="{FF2B5EF4-FFF2-40B4-BE49-F238E27FC236}">
                <a16:creationId xmlns:a16="http://schemas.microsoft.com/office/drawing/2014/main" id="{42019B50-5ACC-47A5-BBFB-A2132454FDB4}"/>
              </a:ext>
            </a:extLst>
          </p:cNvPr>
          <p:cNvSpPr>
            <a:spLocks noGrp="1"/>
          </p:cNvSpPr>
          <p:nvPr>
            <p:ph type="ftr" sz="quarter" idx="24"/>
          </p:nvPr>
        </p:nvSpPr>
        <p:spPr/>
        <p:txBody>
          <a:bodyPr/>
          <a:lstStyle/>
          <a:p>
            <a:r>
              <a:rPr lang="en-US" dirty="0"/>
              <a:t>MCA00002890 Rev A</a:t>
            </a:r>
          </a:p>
        </p:txBody>
      </p:sp>
      <p:sp>
        <p:nvSpPr>
          <p:cNvPr id="21" name="Slide Number Placeholder 20">
            <a:extLst>
              <a:ext uri="{FF2B5EF4-FFF2-40B4-BE49-F238E27FC236}">
                <a16:creationId xmlns:a16="http://schemas.microsoft.com/office/drawing/2014/main" id="{93853E13-6F8E-402C-9276-28E7B075A897}"/>
              </a:ext>
            </a:extLst>
          </p:cNvPr>
          <p:cNvSpPr>
            <a:spLocks noGrp="1"/>
          </p:cNvSpPr>
          <p:nvPr>
            <p:ph type="sldNum" sz="quarter" idx="25"/>
          </p:nvPr>
        </p:nvSpPr>
        <p:spPr/>
        <p:txBody>
          <a:bodyPr/>
          <a:lstStyle/>
          <a:p>
            <a:r>
              <a:rPr lang="en-US" dirty="0"/>
              <a:t>Page </a:t>
            </a:r>
            <a:fld id="{C2FE92B8-3297-49BF-866E-FDAA607BBC0B}" type="slidenum">
              <a:rPr lang="en-US" smtClean="0"/>
              <a:pPr/>
              <a:t>‹#›</a:t>
            </a:fld>
            <a:endParaRPr lang="en-US" dirty="0"/>
          </a:p>
        </p:txBody>
      </p:sp>
    </p:spTree>
    <p:extLst>
      <p:ext uri="{BB962C8B-B14F-4D97-AF65-F5344CB8AC3E}">
        <p14:creationId xmlns:p14="http://schemas.microsoft.com/office/powerpoint/2010/main" val="224586533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3.8 - Heading with 3 column bullet text/chart right on white bg ">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AB648E-DEBF-4597-B74D-B5F5A98E05FD}"/>
              </a:ext>
            </a:extLst>
          </p:cNvPr>
          <p:cNvSpPr>
            <a:spLocks noGrp="1"/>
          </p:cNvSpPr>
          <p:nvPr>
            <p:ph sz="quarter" idx="17"/>
          </p:nvPr>
        </p:nvSpPr>
        <p:spPr>
          <a:xfrm>
            <a:off x="695325" y="2087130"/>
            <a:ext cx="3362400" cy="3924000"/>
          </a:xfrm>
        </p:spPr>
        <p:txBody>
          <a:bodyPr/>
          <a:lstStyle/>
          <a:p>
            <a:pPr lvl="0"/>
            <a:r>
              <a:rPr lang="en-US"/>
              <a:t>Edit Master text styles</a:t>
            </a:r>
          </a:p>
          <a:p>
            <a:pPr lvl="1"/>
            <a:r>
              <a:rPr lang="en-US"/>
              <a:t>Second level</a:t>
            </a:r>
          </a:p>
          <a:p>
            <a:pPr lvl="2"/>
            <a:r>
              <a:rPr lang="en-US"/>
              <a:t>Third level</a:t>
            </a:r>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15" name="Content Placeholder 2">
            <a:extLst>
              <a:ext uri="{FF2B5EF4-FFF2-40B4-BE49-F238E27FC236}">
                <a16:creationId xmlns:a16="http://schemas.microsoft.com/office/drawing/2014/main" id="{D65A0954-F904-4FAA-91D3-D9740C81F375}"/>
              </a:ext>
            </a:extLst>
          </p:cNvPr>
          <p:cNvSpPr>
            <a:spLocks noGrp="1"/>
          </p:cNvSpPr>
          <p:nvPr>
            <p:ph sz="quarter" idx="18"/>
          </p:nvPr>
        </p:nvSpPr>
        <p:spPr>
          <a:xfrm>
            <a:off x="4414463" y="2087130"/>
            <a:ext cx="3362400" cy="3924000"/>
          </a:xfrm>
        </p:spPr>
        <p:txBody>
          <a:bodyPr/>
          <a:lstStyle/>
          <a:p>
            <a:pPr lvl="0"/>
            <a:r>
              <a:rPr lang="en-US"/>
              <a:t>Edit Master text styles</a:t>
            </a:r>
          </a:p>
          <a:p>
            <a:pPr lvl="1"/>
            <a:r>
              <a:rPr lang="en-US"/>
              <a:t>Second level</a:t>
            </a:r>
          </a:p>
          <a:p>
            <a:pPr lvl="2"/>
            <a:r>
              <a:rPr lang="en-US"/>
              <a:t>Third level</a:t>
            </a:r>
          </a:p>
        </p:txBody>
      </p:sp>
      <p:sp>
        <p:nvSpPr>
          <p:cNvPr id="16" name="Content Placeholder 2">
            <a:extLst>
              <a:ext uri="{FF2B5EF4-FFF2-40B4-BE49-F238E27FC236}">
                <a16:creationId xmlns:a16="http://schemas.microsoft.com/office/drawing/2014/main" id="{4276995A-3454-4F5D-AC20-1641E0135476}"/>
              </a:ext>
            </a:extLst>
          </p:cNvPr>
          <p:cNvSpPr>
            <a:spLocks noGrp="1"/>
          </p:cNvSpPr>
          <p:nvPr>
            <p:ph sz="quarter" idx="19"/>
          </p:nvPr>
        </p:nvSpPr>
        <p:spPr>
          <a:xfrm>
            <a:off x="8133600" y="2087130"/>
            <a:ext cx="3362400" cy="3924000"/>
          </a:xfrm>
        </p:spPr>
        <p:txBody>
          <a:bodyPr/>
          <a:lstStyle/>
          <a:p>
            <a:pPr lvl="0"/>
            <a:r>
              <a:rPr lang="en-US"/>
              <a:t>Edit Master text styles</a:t>
            </a:r>
          </a:p>
          <a:p>
            <a:pPr lvl="1"/>
            <a:r>
              <a:rPr lang="en-US"/>
              <a:t>Second level</a:t>
            </a:r>
          </a:p>
          <a:p>
            <a:pPr lvl="2"/>
            <a:r>
              <a:rPr lang="en-US"/>
              <a:t>Third level</a:t>
            </a:r>
          </a:p>
        </p:txBody>
      </p:sp>
      <p:sp>
        <p:nvSpPr>
          <p:cNvPr id="17" name="Text Placeholder 11">
            <a:extLst>
              <a:ext uri="{FF2B5EF4-FFF2-40B4-BE49-F238E27FC236}">
                <a16:creationId xmlns:a16="http://schemas.microsoft.com/office/drawing/2014/main" id="{492D0F73-18E1-412D-8CF6-A2E67A2F5816}"/>
              </a:ext>
            </a:extLst>
          </p:cNvPr>
          <p:cNvSpPr>
            <a:spLocks noGrp="1"/>
          </p:cNvSpPr>
          <p:nvPr>
            <p:ph type="body" sz="quarter" idx="20" hasCustomPrompt="1"/>
          </p:nvPr>
        </p:nvSpPr>
        <p:spPr>
          <a:xfrm>
            <a:off x="695325" y="1773238"/>
            <a:ext cx="3362400" cy="252000"/>
          </a:xfrm>
        </p:spPr>
        <p:txBody>
          <a:bodyPr wrap="none"/>
          <a:lstStyle>
            <a:lvl1pPr marL="0" indent="0">
              <a:spcBef>
                <a:spcPts val="0"/>
              </a:spcBef>
              <a:buFontTx/>
              <a:buNone/>
              <a:defRPr sz="1600" b="1">
                <a:solidFill>
                  <a:schemeClr val="accent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Column header</a:t>
            </a:r>
            <a:endParaRPr lang="en-US" dirty="0"/>
          </a:p>
        </p:txBody>
      </p:sp>
      <p:sp>
        <p:nvSpPr>
          <p:cNvPr id="18" name="Text Placeholder 11">
            <a:extLst>
              <a:ext uri="{FF2B5EF4-FFF2-40B4-BE49-F238E27FC236}">
                <a16:creationId xmlns:a16="http://schemas.microsoft.com/office/drawing/2014/main" id="{947E1071-B10A-4069-ADDD-AEB3D9333CCD}"/>
              </a:ext>
            </a:extLst>
          </p:cNvPr>
          <p:cNvSpPr>
            <a:spLocks noGrp="1"/>
          </p:cNvSpPr>
          <p:nvPr>
            <p:ph type="body" sz="quarter" idx="21" hasCustomPrompt="1"/>
          </p:nvPr>
        </p:nvSpPr>
        <p:spPr>
          <a:xfrm>
            <a:off x="4414800" y="1773238"/>
            <a:ext cx="3362400" cy="252000"/>
          </a:xfrm>
        </p:spPr>
        <p:txBody>
          <a:bodyPr wrap="none"/>
          <a:lstStyle>
            <a:lvl1pPr marL="0" indent="0">
              <a:spcBef>
                <a:spcPts val="0"/>
              </a:spcBef>
              <a:buFontTx/>
              <a:buNone/>
              <a:defRPr sz="1600" b="1">
                <a:solidFill>
                  <a:schemeClr val="accent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Column header</a:t>
            </a:r>
            <a:endParaRPr lang="en-US" dirty="0"/>
          </a:p>
        </p:txBody>
      </p:sp>
      <p:sp>
        <p:nvSpPr>
          <p:cNvPr id="19" name="Text Placeholder 11">
            <a:extLst>
              <a:ext uri="{FF2B5EF4-FFF2-40B4-BE49-F238E27FC236}">
                <a16:creationId xmlns:a16="http://schemas.microsoft.com/office/drawing/2014/main" id="{5C42F02D-722F-4956-9D66-70724ECD5F26}"/>
              </a:ext>
            </a:extLst>
          </p:cNvPr>
          <p:cNvSpPr>
            <a:spLocks noGrp="1"/>
          </p:cNvSpPr>
          <p:nvPr>
            <p:ph type="body" sz="quarter" idx="22" hasCustomPrompt="1"/>
          </p:nvPr>
        </p:nvSpPr>
        <p:spPr>
          <a:xfrm>
            <a:off x="8134275" y="1773238"/>
            <a:ext cx="3362400" cy="252000"/>
          </a:xfrm>
        </p:spPr>
        <p:txBody>
          <a:bodyPr wrap="none"/>
          <a:lstStyle>
            <a:lvl1pPr marL="0" indent="0">
              <a:spcBef>
                <a:spcPts val="0"/>
              </a:spcBef>
              <a:buFontTx/>
              <a:buNone/>
              <a:defRPr sz="1600" b="1">
                <a:solidFill>
                  <a:schemeClr val="accent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Column header</a:t>
            </a:r>
            <a:endParaRPr lang="en-US" dirty="0"/>
          </a:p>
        </p:txBody>
      </p:sp>
      <p:sp>
        <p:nvSpPr>
          <p:cNvPr id="2" name="Date Placeholder 1">
            <a:extLst>
              <a:ext uri="{FF2B5EF4-FFF2-40B4-BE49-F238E27FC236}">
                <a16:creationId xmlns:a16="http://schemas.microsoft.com/office/drawing/2014/main" id="{7110BF18-6A26-4450-8B30-7BD2CCF7380F}"/>
              </a:ext>
            </a:extLst>
          </p:cNvPr>
          <p:cNvSpPr>
            <a:spLocks noGrp="1"/>
          </p:cNvSpPr>
          <p:nvPr>
            <p:ph type="dt" sz="half" idx="23"/>
          </p:nvPr>
        </p:nvSpPr>
        <p:spPr>
          <a:xfrm>
            <a:off x="696000" y="6408000"/>
            <a:ext cx="8640000" cy="108000"/>
          </a:xfrm>
          <a:prstGeom prst="rect">
            <a:avLst/>
          </a:prstGeom>
        </p:spPr>
        <p:txBody>
          <a:bodyPr/>
          <a:lstStyle/>
          <a:p>
            <a:fld id="{4FD1A2B1-58C3-49DE-A3D1-72128FA3D41C}" type="datetime3">
              <a:rPr lang="en-US" smtClean="0"/>
              <a:t>1 April 2024</a:t>
            </a:fld>
            <a:endParaRPr lang="en-US" dirty="0"/>
          </a:p>
        </p:txBody>
      </p:sp>
      <p:sp>
        <p:nvSpPr>
          <p:cNvPr id="8" name="Footer Placeholder 7">
            <a:extLst>
              <a:ext uri="{FF2B5EF4-FFF2-40B4-BE49-F238E27FC236}">
                <a16:creationId xmlns:a16="http://schemas.microsoft.com/office/drawing/2014/main" id="{CB9D867B-8F61-4525-B1B3-26E7F769A769}"/>
              </a:ext>
            </a:extLst>
          </p:cNvPr>
          <p:cNvSpPr>
            <a:spLocks noGrp="1"/>
          </p:cNvSpPr>
          <p:nvPr>
            <p:ph type="ftr" sz="quarter" idx="24"/>
          </p:nvPr>
        </p:nvSpPr>
        <p:spPr/>
        <p:txBody>
          <a:bodyPr/>
          <a:lstStyle/>
          <a:p>
            <a:r>
              <a:rPr lang="en-US" dirty="0"/>
              <a:t>MCA00002890 Rev A</a:t>
            </a:r>
          </a:p>
        </p:txBody>
      </p:sp>
      <p:sp>
        <p:nvSpPr>
          <p:cNvPr id="9" name="Slide Number Placeholder 8">
            <a:extLst>
              <a:ext uri="{FF2B5EF4-FFF2-40B4-BE49-F238E27FC236}">
                <a16:creationId xmlns:a16="http://schemas.microsoft.com/office/drawing/2014/main" id="{7AC0E731-2376-49A7-8DFC-E693566E45BD}"/>
              </a:ext>
            </a:extLst>
          </p:cNvPr>
          <p:cNvSpPr>
            <a:spLocks noGrp="1"/>
          </p:cNvSpPr>
          <p:nvPr>
            <p:ph type="sldNum" sz="quarter" idx="25"/>
          </p:nvPr>
        </p:nvSpPr>
        <p:spPr/>
        <p:txBody>
          <a:bodyPr/>
          <a:lstStyle/>
          <a:p>
            <a:r>
              <a:rPr lang="en-US" dirty="0"/>
              <a:t>Page </a:t>
            </a:r>
            <a:fld id="{C2FE92B8-3297-49BF-866E-FDAA607BBC0B}" type="slidenum">
              <a:rPr lang="en-US" smtClean="0"/>
              <a:pPr/>
              <a:t>‹#›</a:t>
            </a:fld>
            <a:endParaRPr lang="en-US" dirty="0"/>
          </a:p>
        </p:txBody>
      </p:sp>
    </p:spTree>
    <p:extLst>
      <p:ext uri="{BB962C8B-B14F-4D97-AF65-F5344CB8AC3E}">
        <p14:creationId xmlns:p14="http://schemas.microsoft.com/office/powerpoint/2010/main" val="128016413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2 Content - Heding and bullet text on snow bg">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86831967-45E9-4AAE-B1FD-925D1C176C29}"/>
              </a:ext>
            </a:extLst>
          </p:cNvPr>
          <p:cNvSpPr>
            <a:spLocks noGrp="1"/>
          </p:cNvSpPr>
          <p:nvPr>
            <p:ph type="sldNum" sz="quarter" idx="17"/>
          </p:nvPr>
        </p:nvSpPr>
        <p:spPr>
          <a:xfrm>
            <a:off x="696000" y="6556248"/>
            <a:ext cx="8640000" cy="108000"/>
          </a:xfrm>
        </p:spPr>
        <p:txBody>
          <a:bodyPr/>
          <a:lstStyle>
            <a:lvl1pPr>
              <a:defRPr sz="800">
                <a:solidFill>
                  <a:schemeClr val="tx1"/>
                </a:solidFill>
              </a:defRPr>
            </a:lvl1pPr>
          </a:lstStyle>
          <a:p>
            <a:r>
              <a:rPr lang="en-US"/>
              <a:t>Page </a:t>
            </a:r>
            <a:fld id="{C2FE92B8-3297-49BF-866E-FDAA607BBC0B}" type="slidenum">
              <a:rPr lang="en-US" smtClean="0"/>
              <a:pPr/>
              <a:t>‹#›</a:t>
            </a:fld>
            <a:endParaRPr lang="en-US" dirty="0"/>
          </a:p>
        </p:txBody>
      </p:sp>
      <p:sp>
        <p:nvSpPr>
          <p:cNvPr id="8" name="Footer Placeholder 7">
            <a:extLst>
              <a:ext uri="{FF2B5EF4-FFF2-40B4-BE49-F238E27FC236}">
                <a16:creationId xmlns:a16="http://schemas.microsoft.com/office/drawing/2014/main" id="{95AC7E7D-3352-48D4-9AD9-329C5AACD2C3}"/>
              </a:ext>
            </a:extLst>
          </p:cNvPr>
          <p:cNvSpPr>
            <a:spLocks noGrp="1"/>
          </p:cNvSpPr>
          <p:nvPr>
            <p:ph type="ftr" sz="quarter" idx="16"/>
          </p:nvPr>
        </p:nvSpPr>
        <p:spPr>
          <a:xfrm>
            <a:off x="696000" y="6409200"/>
            <a:ext cx="8321040" cy="108000"/>
          </a:xfrm>
        </p:spPr>
        <p:txBody>
          <a:bodyPr/>
          <a:lstStyle>
            <a:lvl1pPr>
              <a:defRPr sz="800">
                <a:solidFill>
                  <a:schemeClr val="tx1"/>
                </a:solidFill>
              </a:defRPr>
            </a:lvl1pPr>
          </a:lstStyle>
          <a:p>
            <a:r>
              <a:rPr lang="en-US" dirty="0"/>
              <a:t>MCA00002890 Rev A</a:t>
            </a:r>
          </a:p>
        </p:txBody>
      </p:sp>
      <p:sp>
        <p:nvSpPr>
          <p:cNvPr id="2" name="Rectangle 1">
            <a:extLst>
              <a:ext uri="{FF2B5EF4-FFF2-40B4-BE49-F238E27FC236}">
                <a16:creationId xmlns:a16="http://schemas.microsoft.com/office/drawing/2014/main" id="{FBA748D3-BDF4-491B-AA8F-BAF29183165D}"/>
              </a:ext>
            </a:extLst>
          </p:cNvPr>
          <p:cNvSpPr/>
          <p:nvPr userDrawn="1"/>
        </p:nvSpPr>
        <p:spPr>
          <a:xfrm>
            <a:off x="0" y="0"/>
            <a:ext cx="12192000" cy="61658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11" name="Content Placeholder 4">
            <a:extLst>
              <a:ext uri="{FF2B5EF4-FFF2-40B4-BE49-F238E27FC236}">
                <a16:creationId xmlns:a16="http://schemas.microsoft.com/office/drawing/2014/main" id="{74FBEE82-4BC3-402D-B19C-C6B4706750F2}"/>
              </a:ext>
            </a:extLst>
          </p:cNvPr>
          <p:cNvSpPr>
            <a:spLocks noGrp="1"/>
          </p:cNvSpPr>
          <p:nvPr>
            <p:ph sz="quarter" idx="18"/>
          </p:nvPr>
        </p:nvSpPr>
        <p:spPr>
          <a:xfrm>
            <a:off x="696000" y="1773238"/>
            <a:ext cx="8640000" cy="4248150"/>
          </a:xfrm>
        </p:spPr>
        <p:txBody>
          <a:bodyPr/>
          <a:lstStyle/>
          <a:p>
            <a:pPr lvl="0"/>
            <a:r>
              <a:rPr lang="en-US"/>
              <a:t>Edit Master text styles</a:t>
            </a:r>
          </a:p>
          <a:p>
            <a:pPr lvl="1"/>
            <a:r>
              <a:rPr lang="en-US"/>
              <a:t>Second level</a:t>
            </a:r>
          </a:p>
          <a:p>
            <a:pPr lvl="2"/>
            <a:r>
              <a:rPr lang="en-US"/>
              <a:t>Third level</a:t>
            </a:r>
          </a:p>
        </p:txBody>
      </p:sp>
    </p:spTree>
    <p:custDataLst>
      <p:tags r:id="rId1"/>
    </p:custDataLst>
    <p:extLst>
      <p:ext uri="{BB962C8B-B14F-4D97-AF65-F5344CB8AC3E}">
        <p14:creationId xmlns:p14="http://schemas.microsoft.com/office/powerpoint/2010/main" val="213841156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3.9 - Heading with text bullet and picture">
    <p:spTree>
      <p:nvGrpSpPr>
        <p:cNvPr id="1" name=""/>
        <p:cNvGrpSpPr/>
        <p:nvPr/>
      </p:nvGrpSpPr>
      <p:grpSpPr>
        <a:xfrm>
          <a:off x="0" y="0"/>
          <a:ext cx="0" cy="0"/>
          <a:chOff x="0" y="0"/>
          <a:chExt cx="0" cy="0"/>
        </a:xfrm>
      </p:grpSpPr>
      <p:sp>
        <p:nvSpPr>
          <p:cNvPr id="9" name="Content Placeholder 4">
            <a:extLst>
              <a:ext uri="{FF2B5EF4-FFF2-40B4-BE49-F238E27FC236}">
                <a16:creationId xmlns:a16="http://schemas.microsoft.com/office/drawing/2014/main" id="{8575C6CE-48BE-4B25-88FE-FA031575BE03}"/>
              </a:ext>
            </a:extLst>
          </p:cNvPr>
          <p:cNvSpPr>
            <a:spLocks noGrp="1"/>
          </p:cNvSpPr>
          <p:nvPr>
            <p:ph sz="quarter" idx="19"/>
          </p:nvPr>
        </p:nvSpPr>
        <p:spPr>
          <a:xfrm>
            <a:off x="696000" y="1773238"/>
            <a:ext cx="5219326" cy="4248150"/>
          </a:xfrm>
        </p:spPr>
        <p:txBody>
          <a:bodyPr/>
          <a:lstStyle/>
          <a:p>
            <a:pPr lvl="0"/>
            <a:r>
              <a:rPr lang="en-US"/>
              <a:t>Edit Master text styles</a:t>
            </a:r>
          </a:p>
          <a:p>
            <a:pPr lvl="1"/>
            <a:r>
              <a:rPr lang="en-US"/>
              <a:t>Second level</a:t>
            </a:r>
          </a:p>
          <a:p>
            <a:pPr lvl="2"/>
            <a:r>
              <a:rPr lang="en-US"/>
              <a:t>Third level</a:t>
            </a:r>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a:xfrm>
            <a:off x="696000" y="412225"/>
            <a:ext cx="5220000" cy="676800"/>
          </a:xfrm>
        </p:spPr>
        <p:txBody>
          <a:bodyPr/>
          <a:lstStyle>
            <a:lvl1pPr>
              <a:lnSpc>
                <a:spcPct val="100000"/>
              </a:lnSpc>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522000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17" name="Picture Placeholder 16">
            <a:extLst>
              <a:ext uri="{FF2B5EF4-FFF2-40B4-BE49-F238E27FC236}">
                <a16:creationId xmlns:a16="http://schemas.microsoft.com/office/drawing/2014/main" id="{B5B5DA41-82D4-40C7-B4BD-CF94860CACF2}"/>
              </a:ext>
            </a:extLst>
          </p:cNvPr>
          <p:cNvSpPr>
            <a:spLocks noGrp="1"/>
          </p:cNvSpPr>
          <p:nvPr>
            <p:ph type="pic" sz="quarter" idx="15"/>
          </p:nvPr>
        </p:nvSpPr>
        <p:spPr>
          <a:xfrm>
            <a:off x="6274712" y="657850"/>
            <a:ext cx="5221288" cy="5508000"/>
          </a:xfrm>
          <a:solidFill>
            <a:schemeClr val="accent2"/>
          </a:solidFill>
        </p:spPr>
        <p:txBody>
          <a:bodyPr tIns="576000" anchor="ctr" anchorCtr="0"/>
          <a:lstStyle>
            <a:lvl1pPr marL="0" indent="0" algn="ctr">
              <a:buFontTx/>
              <a:buNone/>
              <a:defRPr sz="1200">
                <a:solidFill>
                  <a:schemeClr val="bg1"/>
                </a:solidFill>
              </a:defRPr>
            </a:lvl1pPr>
          </a:lstStyle>
          <a:p>
            <a:r>
              <a:rPr lang="en-US"/>
              <a:t>Click icon to add picture</a:t>
            </a:r>
          </a:p>
        </p:txBody>
      </p:sp>
      <p:sp>
        <p:nvSpPr>
          <p:cNvPr id="18" name="Date Placeholder 17">
            <a:extLst>
              <a:ext uri="{FF2B5EF4-FFF2-40B4-BE49-F238E27FC236}">
                <a16:creationId xmlns:a16="http://schemas.microsoft.com/office/drawing/2014/main" id="{3AA1E9B3-6B61-43EF-98AA-8402F13EC15A}"/>
              </a:ext>
            </a:extLst>
          </p:cNvPr>
          <p:cNvSpPr>
            <a:spLocks noGrp="1"/>
          </p:cNvSpPr>
          <p:nvPr>
            <p:ph type="dt" sz="half" idx="16"/>
          </p:nvPr>
        </p:nvSpPr>
        <p:spPr>
          <a:xfrm>
            <a:off x="696000" y="6408000"/>
            <a:ext cx="8640000" cy="108000"/>
          </a:xfrm>
          <a:prstGeom prst="rect">
            <a:avLst/>
          </a:prstGeom>
        </p:spPr>
        <p:txBody>
          <a:bodyPr/>
          <a:lstStyle/>
          <a:p>
            <a:fld id="{54BB8935-CD6F-4DD2-B172-5C628E9862FF}" type="datetime3">
              <a:rPr lang="en-US" smtClean="0"/>
              <a:t>1 April 2024</a:t>
            </a:fld>
            <a:endParaRPr lang="en-US" dirty="0"/>
          </a:p>
        </p:txBody>
      </p:sp>
      <p:sp>
        <p:nvSpPr>
          <p:cNvPr id="19" name="Footer Placeholder 18">
            <a:extLst>
              <a:ext uri="{FF2B5EF4-FFF2-40B4-BE49-F238E27FC236}">
                <a16:creationId xmlns:a16="http://schemas.microsoft.com/office/drawing/2014/main" id="{8A2DA809-52B4-4135-B440-496DFF0A5C98}"/>
              </a:ext>
            </a:extLst>
          </p:cNvPr>
          <p:cNvSpPr>
            <a:spLocks noGrp="1"/>
          </p:cNvSpPr>
          <p:nvPr>
            <p:ph type="ftr" sz="quarter" idx="17"/>
          </p:nvPr>
        </p:nvSpPr>
        <p:spPr/>
        <p:txBody>
          <a:bodyPr/>
          <a:lstStyle/>
          <a:p>
            <a:r>
              <a:rPr lang="en-US" dirty="0"/>
              <a:t>MCA00002890 Rev A</a:t>
            </a:r>
          </a:p>
        </p:txBody>
      </p:sp>
      <p:sp>
        <p:nvSpPr>
          <p:cNvPr id="20" name="Slide Number Placeholder 19">
            <a:extLst>
              <a:ext uri="{FF2B5EF4-FFF2-40B4-BE49-F238E27FC236}">
                <a16:creationId xmlns:a16="http://schemas.microsoft.com/office/drawing/2014/main" id="{73ECC796-BF38-4ED3-B48E-16AB0111F2E0}"/>
              </a:ext>
            </a:extLst>
          </p:cNvPr>
          <p:cNvSpPr>
            <a:spLocks noGrp="1"/>
          </p:cNvSpPr>
          <p:nvPr>
            <p:ph type="sldNum" sz="quarter" idx="18"/>
          </p:nvPr>
        </p:nvSpPr>
        <p:spPr/>
        <p:txBody>
          <a:bodyPr/>
          <a:lstStyle/>
          <a:p>
            <a:r>
              <a:rPr lang="en-US" dirty="0"/>
              <a:t>Page </a:t>
            </a:r>
            <a:fld id="{C2FE92B8-3297-49BF-866E-FDAA607BBC0B}" type="slidenum">
              <a:rPr lang="en-US" smtClean="0"/>
              <a:pPr/>
              <a:t>‹#›</a:t>
            </a:fld>
            <a:endParaRPr lang="en-US" dirty="0"/>
          </a:p>
        </p:txBody>
      </p:sp>
    </p:spTree>
    <p:extLst>
      <p:ext uri="{BB962C8B-B14F-4D97-AF65-F5344CB8AC3E}">
        <p14:creationId xmlns:p14="http://schemas.microsoft.com/office/powerpoint/2010/main" val="240182330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3.10 - Heading with 2 pictures">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a:xfrm>
            <a:off x="696000" y="412225"/>
            <a:ext cx="10801350" cy="676800"/>
          </a:xfrm>
        </p:spPr>
        <p:txBody>
          <a:bodyPr/>
          <a:lstStyle>
            <a:lvl1pPr>
              <a:lnSpc>
                <a:spcPct val="100000"/>
              </a:lnSpc>
              <a:defRPr/>
            </a:lvl1pPr>
          </a:lstStyle>
          <a:p>
            <a:r>
              <a:rPr lang="en-US" dirty="0"/>
              <a:t>Heading on maximum one line</a:t>
            </a:r>
          </a:p>
        </p:txBody>
      </p:sp>
      <p:sp>
        <p:nvSpPr>
          <p:cNvPr id="10" name="Text Placeholder 9">
            <a:extLst>
              <a:ext uri="{FF2B5EF4-FFF2-40B4-BE49-F238E27FC236}">
                <a16:creationId xmlns:a16="http://schemas.microsoft.com/office/drawing/2014/main" id="{AA97CB80-724D-461E-827E-E2F99C111861}"/>
              </a:ext>
            </a:extLst>
          </p:cNvPr>
          <p:cNvSpPr>
            <a:spLocks noGrp="1"/>
          </p:cNvSpPr>
          <p:nvPr>
            <p:ph type="body" sz="quarter" idx="13"/>
          </p:nvPr>
        </p:nvSpPr>
        <p:spPr>
          <a:xfrm>
            <a:off x="695325" y="5208155"/>
            <a:ext cx="5220000" cy="813234"/>
          </a:xfrm>
        </p:spPr>
        <p:txBody>
          <a:bodyPr/>
          <a:lstStyle>
            <a:lvl1pPr marL="0" indent="0">
              <a:buFontTx/>
              <a:buNone/>
              <a:defRPr sz="1400"/>
            </a:lvl1pPr>
            <a:lvl2pPr marL="153988" indent="0">
              <a:buFontTx/>
              <a:buNone/>
              <a:defRPr/>
            </a:lvl2pPr>
            <a:lvl3pPr marL="339725" indent="0">
              <a:buFontTx/>
              <a:buNone/>
              <a:defRPr/>
            </a:lvl3pPr>
          </a:lstStyle>
          <a:p>
            <a:pPr lvl="0"/>
            <a:r>
              <a:rPr lang="en-US"/>
              <a:t>Edit Master text styles</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17" name="Picture Placeholder 16">
            <a:extLst>
              <a:ext uri="{FF2B5EF4-FFF2-40B4-BE49-F238E27FC236}">
                <a16:creationId xmlns:a16="http://schemas.microsoft.com/office/drawing/2014/main" id="{B5B5DA41-82D4-40C7-B4BD-CF94860CACF2}"/>
              </a:ext>
            </a:extLst>
          </p:cNvPr>
          <p:cNvSpPr>
            <a:spLocks noGrp="1"/>
          </p:cNvSpPr>
          <p:nvPr>
            <p:ph type="pic" sz="quarter" idx="15"/>
          </p:nvPr>
        </p:nvSpPr>
        <p:spPr>
          <a:xfrm>
            <a:off x="695325" y="1773238"/>
            <a:ext cx="5221288" cy="3348000"/>
          </a:xfrm>
          <a:solidFill>
            <a:schemeClr val="accent2"/>
          </a:solidFill>
        </p:spPr>
        <p:txBody>
          <a:bodyPr tIns="576000" anchor="ctr" anchorCtr="0"/>
          <a:lstStyle>
            <a:lvl1pPr marL="0" indent="0" algn="ctr">
              <a:buFontTx/>
              <a:buNone/>
              <a:defRPr sz="1200">
                <a:solidFill>
                  <a:schemeClr val="bg1"/>
                </a:solidFill>
              </a:defRPr>
            </a:lvl1pPr>
          </a:lstStyle>
          <a:p>
            <a:r>
              <a:rPr lang="en-US"/>
              <a:t>Click icon to add picture</a:t>
            </a:r>
          </a:p>
        </p:txBody>
      </p:sp>
      <p:sp>
        <p:nvSpPr>
          <p:cNvPr id="9" name="Picture Placeholder 16">
            <a:extLst>
              <a:ext uri="{FF2B5EF4-FFF2-40B4-BE49-F238E27FC236}">
                <a16:creationId xmlns:a16="http://schemas.microsoft.com/office/drawing/2014/main" id="{F9710823-2A6C-48A9-80CF-AE2DE66E140D}"/>
              </a:ext>
            </a:extLst>
          </p:cNvPr>
          <p:cNvSpPr>
            <a:spLocks noGrp="1"/>
          </p:cNvSpPr>
          <p:nvPr>
            <p:ph type="pic" sz="quarter" idx="16"/>
          </p:nvPr>
        </p:nvSpPr>
        <p:spPr>
          <a:xfrm>
            <a:off x="6275387" y="1773238"/>
            <a:ext cx="5221288" cy="3348000"/>
          </a:xfrm>
          <a:solidFill>
            <a:schemeClr val="accent2"/>
          </a:solidFill>
        </p:spPr>
        <p:txBody>
          <a:bodyPr tIns="576000" anchor="ctr" anchorCtr="0"/>
          <a:lstStyle>
            <a:lvl1pPr marL="0" indent="0" algn="ctr">
              <a:buFontTx/>
              <a:buNone/>
              <a:defRPr sz="1200">
                <a:solidFill>
                  <a:schemeClr val="bg1"/>
                </a:solidFill>
              </a:defRPr>
            </a:lvl1pPr>
          </a:lstStyle>
          <a:p>
            <a:r>
              <a:rPr lang="en-US"/>
              <a:t>Click icon to add picture</a:t>
            </a:r>
          </a:p>
        </p:txBody>
      </p:sp>
      <p:sp>
        <p:nvSpPr>
          <p:cNvPr id="11" name="Text Placeholder 9">
            <a:extLst>
              <a:ext uri="{FF2B5EF4-FFF2-40B4-BE49-F238E27FC236}">
                <a16:creationId xmlns:a16="http://schemas.microsoft.com/office/drawing/2014/main" id="{EEA12167-DC54-4DEA-8199-867A2CFF905F}"/>
              </a:ext>
            </a:extLst>
          </p:cNvPr>
          <p:cNvSpPr>
            <a:spLocks noGrp="1"/>
          </p:cNvSpPr>
          <p:nvPr>
            <p:ph type="body" sz="quarter" idx="17"/>
          </p:nvPr>
        </p:nvSpPr>
        <p:spPr>
          <a:xfrm>
            <a:off x="6276675" y="5208154"/>
            <a:ext cx="5220000" cy="813235"/>
          </a:xfrm>
        </p:spPr>
        <p:txBody>
          <a:bodyPr/>
          <a:lstStyle>
            <a:lvl1pPr marL="0" indent="0">
              <a:buFontTx/>
              <a:buNone/>
              <a:defRPr sz="1400"/>
            </a:lvl1pPr>
            <a:lvl2pPr marL="153988" indent="0">
              <a:buFontTx/>
              <a:buNone/>
              <a:defRPr/>
            </a:lvl2pPr>
            <a:lvl3pPr marL="339725" indent="0">
              <a:buFontTx/>
              <a:buNone/>
              <a:defRPr/>
            </a:lvl3pPr>
          </a:lstStyle>
          <a:p>
            <a:pPr lvl="0"/>
            <a:r>
              <a:rPr lang="en-US"/>
              <a:t>Edit Master text styles</a:t>
            </a:r>
          </a:p>
        </p:txBody>
      </p:sp>
      <p:sp>
        <p:nvSpPr>
          <p:cNvPr id="2" name="Date Placeholder 1">
            <a:extLst>
              <a:ext uri="{FF2B5EF4-FFF2-40B4-BE49-F238E27FC236}">
                <a16:creationId xmlns:a16="http://schemas.microsoft.com/office/drawing/2014/main" id="{39F77B87-943E-4F47-978D-D75654923F61}"/>
              </a:ext>
            </a:extLst>
          </p:cNvPr>
          <p:cNvSpPr>
            <a:spLocks noGrp="1"/>
          </p:cNvSpPr>
          <p:nvPr>
            <p:ph type="dt" sz="half" idx="18"/>
          </p:nvPr>
        </p:nvSpPr>
        <p:spPr>
          <a:xfrm>
            <a:off x="696000" y="6408000"/>
            <a:ext cx="8640000" cy="108000"/>
          </a:xfrm>
          <a:prstGeom prst="rect">
            <a:avLst/>
          </a:prstGeom>
        </p:spPr>
        <p:txBody>
          <a:bodyPr/>
          <a:lstStyle/>
          <a:p>
            <a:fld id="{2087778A-719B-4968-ACA5-72126CE86F82}" type="datetime3">
              <a:rPr lang="en-US" smtClean="0"/>
              <a:t>1 April 2024</a:t>
            </a:fld>
            <a:endParaRPr lang="en-US" dirty="0"/>
          </a:p>
        </p:txBody>
      </p:sp>
      <p:sp>
        <p:nvSpPr>
          <p:cNvPr id="3" name="Footer Placeholder 2">
            <a:extLst>
              <a:ext uri="{FF2B5EF4-FFF2-40B4-BE49-F238E27FC236}">
                <a16:creationId xmlns:a16="http://schemas.microsoft.com/office/drawing/2014/main" id="{1CA041DE-4EBF-4C54-AA08-1C2FCBCC95F9}"/>
              </a:ext>
            </a:extLst>
          </p:cNvPr>
          <p:cNvSpPr>
            <a:spLocks noGrp="1"/>
          </p:cNvSpPr>
          <p:nvPr>
            <p:ph type="ftr" sz="quarter" idx="19"/>
          </p:nvPr>
        </p:nvSpPr>
        <p:spPr/>
        <p:txBody>
          <a:bodyPr/>
          <a:lstStyle/>
          <a:p>
            <a:r>
              <a:rPr lang="en-US" dirty="0"/>
              <a:t>MCA00002890 Rev A</a:t>
            </a:r>
          </a:p>
        </p:txBody>
      </p:sp>
      <p:sp>
        <p:nvSpPr>
          <p:cNvPr id="8" name="Slide Number Placeholder 7">
            <a:extLst>
              <a:ext uri="{FF2B5EF4-FFF2-40B4-BE49-F238E27FC236}">
                <a16:creationId xmlns:a16="http://schemas.microsoft.com/office/drawing/2014/main" id="{8EC59937-9849-40C2-A865-E434989F9FB4}"/>
              </a:ext>
            </a:extLst>
          </p:cNvPr>
          <p:cNvSpPr>
            <a:spLocks noGrp="1"/>
          </p:cNvSpPr>
          <p:nvPr>
            <p:ph type="sldNum" sz="quarter" idx="20"/>
          </p:nvPr>
        </p:nvSpPr>
        <p:spPr/>
        <p:txBody>
          <a:bodyPr/>
          <a:lstStyle/>
          <a:p>
            <a:r>
              <a:rPr lang="en-US" dirty="0"/>
              <a:t>Page </a:t>
            </a:r>
            <a:fld id="{C2FE92B8-3297-49BF-866E-FDAA607BBC0B}" type="slidenum">
              <a:rPr lang="en-US" smtClean="0"/>
              <a:pPr/>
              <a:t>‹#›</a:t>
            </a:fld>
            <a:endParaRPr lang="en-US" dirty="0"/>
          </a:p>
        </p:txBody>
      </p:sp>
    </p:spTree>
    <p:extLst>
      <p:ext uri="{BB962C8B-B14F-4D97-AF65-F5344CB8AC3E}">
        <p14:creationId xmlns:p14="http://schemas.microsoft.com/office/powerpoint/2010/main" val="190243992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3.11 - Heading with 3 pictures">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a:xfrm>
            <a:off x="696000" y="412225"/>
            <a:ext cx="10801350" cy="676800"/>
          </a:xfrm>
        </p:spPr>
        <p:txBody>
          <a:bodyPr/>
          <a:lstStyle>
            <a:lvl1pPr>
              <a:lnSpc>
                <a:spcPct val="100000"/>
              </a:lnSpc>
              <a:defRPr/>
            </a:lvl1pPr>
          </a:lstStyle>
          <a:p>
            <a:r>
              <a:rPr lang="en-US" dirty="0"/>
              <a:t>Heading on maximum one line</a:t>
            </a:r>
          </a:p>
        </p:txBody>
      </p:sp>
      <p:sp>
        <p:nvSpPr>
          <p:cNvPr id="10" name="Text Placeholder 9">
            <a:extLst>
              <a:ext uri="{FF2B5EF4-FFF2-40B4-BE49-F238E27FC236}">
                <a16:creationId xmlns:a16="http://schemas.microsoft.com/office/drawing/2014/main" id="{AA97CB80-724D-461E-827E-E2F99C111861}"/>
              </a:ext>
            </a:extLst>
          </p:cNvPr>
          <p:cNvSpPr>
            <a:spLocks noGrp="1"/>
          </p:cNvSpPr>
          <p:nvPr>
            <p:ph type="body" sz="quarter" idx="13"/>
          </p:nvPr>
        </p:nvSpPr>
        <p:spPr>
          <a:xfrm>
            <a:off x="695325" y="5208155"/>
            <a:ext cx="3366000" cy="813234"/>
          </a:xfrm>
        </p:spPr>
        <p:txBody>
          <a:bodyPr/>
          <a:lstStyle>
            <a:lvl1pPr marL="0" indent="0">
              <a:buFontTx/>
              <a:buNone/>
              <a:defRPr sz="1400"/>
            </a:lvl1pPr>
            <a:lvl2pPr marL="153988" indent="0">
              <a:buFontTx/>
              <a:buNone/>
              <a:defRPr/>
            </a:lvl2pPr>
            <a:lvl3pPr marL="339725" indent="0">
              <a:buFontTx/>
              <a:buNone/>
              <a:defRPr/>
            </a:lvl3pPr>
          </a:lstStyle>
          <a:p>
            <a:pPr lvl="0"/>
            <a:r>
              <a:rPr lang="en-US"/>
              <a:t>Edit Master text styles</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17" name="Picture Placeholder 16">
            <a:extLst>
              <a:ext uri="{FF2B5EF4-FFF2-40B4-BE49-F238E27FC236}">
                <a16:creationId xmlns:a16="http://schemas.microsoft.com/office/drawing/2014/main" id="{B5B5DA41-82D4-40C7-B4BD-CF94860CACF2}"/>
              </a:ext>
            </a:extLst>
          </p:cNvPr>
          <p:cNvSpPr>
            <a:spLocks noGrp="1"/>
          </p:cNvSpPr>
          <p:nvPr>
            <p:ph type="pic" sz="quarter" idx="15"/>
          </p:nvPr>
        </p:nvSpPr>
        <p:spPr>
          <a:xfrm>
            <a:off x="695325" y="1773238"/>
            <a:ext cx="3366000" cy="3348000"/>
          </a:xfrm>
          <a:solidFill>
            <a:schemeClr val="accent2"/>
          </a:solidFill>
        </p:spPr>
        <p:txBody>
          <a:bodyPr tIns="576000" anchor="ctr" anchorCtr="0"/>
          <a:lstStyle>
            <a:lvl1pPr marL="0" indent="0" algn="ctr">
              <a:buFontTx/>
              <a:buNone/>
              <a:defRPr sz="1200">
                <a:solidFill>
                  <a:schemeClr val="bg1"/>
                </a:solidFill>
              </a:defRPr>
            </a:lvl1pPr>
          </a:lstStyle>
          <a:p>
            <a:r>
              <a:rPr lang="en-US"/>
              <a:t>Click icon to add picture</a:t>
            </a:r>
          </a:p>
        </p:txBody>
      </p:sp>
      <p:sp>
        <p:nvSpPr>
          <p:cNvPr id="9" name="Picture Placeholder 16">
            <a:extLst>
              <a:ext uri="{FF2B5EF4-FFF2-40B4-BE49-F238E27FC236}">
                <a16:creationId xmlns:a16="http://schemas.microsoft.com/office/drawing/2014/main" id="{F9710823-2A6C-48A9-80CF-AE2DE66E140D}"/>
              </a:ext>
            </a:extLst>
          </p:cNvPr>
          <p:cNvSpPr>
            <a:spLocks noGrp="1"/>
          </p:cNvSpPr>
          <p:nvPr>
            <p:ph type="pic" sz="quarter" idx="16"/>
          </p:nvPr>
        </p:nvSpPr>
        <p:spPr>
          <a:xfrm>
            <a:off x="4413000" y="1773238"/>
            <a:ext cx="3366000" cy="3348000"/>
          </a:xfrm>
          <a:solidFill>
            <a:schemeClr val="accent2"/>
          </a:solidFill>
        </p:spPr>
        <p:txBody>
          <a:bodyPr tIns="576000" anchor="ctr" anchorCtr="0"/>
          <a:lstStyle>
            <a:lvl1pPr marL="0" indent="0" algn="ctr">
              <a:buFontTx/>
              <a:buNone/>
              <a:defRPr sz="1200">
                <a:solidFill>
                  <a:schemeClr val="bg1"/>
                </a:solidFill>
              </a:defRPr>
            </a:lvl1pPr>
          </a:lstStyle>
          <a:p>
            <a:r>
              <a:rPr lang="en-US"/>
              <a:t>Click icon to add picture</a:t>
            </a:r>
          </a:p>
        </p:txBody>
      </p:sp>
      <p:sp>
        <p:nvSpPr>
          <p:cNvPr id="11" name="Text Placeholder 9">
            <a:extLst>
              <a:ext uri="{FF2B5EF4-FFF2-40B4-BE49-F238E27FC236}">
                <a16:creationId xmlns:a16="http://schemas.microsoft.com/office/drawing/2014/main" id="{EEA12167-DC54-4DEA-8199-867A2CFF905F}"/>
              </a:ext>
            </a:extLst>
          </p:cNvPr>
          <p:cNvSpPr>
            <a:spLocks noGrp="1"/>
          </p:cNvSpPr>
          <p:nvPr>
            <p:ph type="body" sz="quarter" idx="17"/>
          </p:nvPr>
        </p:nvSpPr>
        <p:spPr>
          <a:xfrm>
            <a:off x="4413001" y="5208155"/>
            <a:ext cx="3366000" cy="813234"/>
          </a:xfrm>
        </p:spPr>
        <p:txBody>
          <a:bodyPr/>
          <a:lstStyle>
            <a:lvl1pPr marL="0" indent="0">
              <a:buFontTx/>
              <a:buNone/>
              <a:defRPr sz="1400"/>
            </a:lvl1pPr>
            <a:lvl2pPr marL="153988" indent="0">
              <a:buFontTx/>
              <a:buNone/>
              <a:defRPr/>
            </a:lvl2pPr>
            <a:lvl3pPr marL="339725" indent="0">
              <a:buFontTx/>
              <a:buNone/>
              <a:defRPr/>
            </a:lvl3pPr>
          </a:lstStyle>
          <a:p>
            <a:pPr lvl="0"/>
            <a:r>
              <a:rPr lang="en-US"/>
              <a:t>Edit Master text styles</a:t>
            </a:r>
          </a:p>
        </p:txBody>
      </p:sp>
      <p:sp>
        <p:nvSpPr>
          <p:cNvPr id="13" name="Picture Placeholder 16">
            <a:extLst>
              <a:ext uri="{FF2B5EF4-FFF2-40B4-BE49-F238E27FC236}">
                <a16:creationId xmlns:a16="http://schemas.microsoft.com/office/drawing/2014/main" id="{D2897832-36AE-4E0E-9085-204130CC145A}"/>
              </a:ext>
            </a:extLst>
          </p:cNvPr>
          <p:cNvSpPr>
            <a:spLocks noGrp="1"/>
          </p:cNvSpPr>
          <p:nvPr>
            <p:ph type="pic" sz="quarter" idx="18"/>
          </p:nvPr>
        </p:nvSpPr>
        <p:spPr>
          <a:xfrm>
            <a:off x="8130675" y="1773238"/>
            <a:ext cx="3366000" cy="3348000"/>
          </a:xfrm>
          <a:solidFill>
            <a:schemeClr val="accent2"/>
          </a:solidFill>
        </p:spPr>
        <p:txBody>
          <a:bodyPr tIns="576000" anchor="ctr" anchorCtr="0"/>
          <a:lstStyle>
            <a:lvl1pPr marL="0" indent="0" algn="ctr">
              <a:buFontTx/>
              <a:buNone/>
              <a:defRPr sz="1200">
                <a:solidFill>
                  <a:schemeClr val="bg1"/>
                </a:solidFill>
              </a:defRPr>
            </a:lvl1pPr>
          </a:lstStyle>
          <a:p>
            <a:r>
              <a:rPr lang="en-US"/>
              <a:t>Click icon to add picture</a:t>
            </a:r>
          </a:p>
        </p:txBody>
      </p:sp>
      <p:sp>
        <p:nvSpPr>
          <p:cNvPr id="14" name="Text Placeholder 9">
            <a:extLst>
              <a:ext uri="{FF2B5EF4-FFF2-40B4-BE49-F238E27FC236}">
                <a16:creationId xmlns:a16="http://schemas.microsoft.com/office/drawing/2014/main" id="{8656A579-00D4-4A1D-96D5-2856157D5539}"/>
              </a:ext>
            </a:extLst>
          </p:cNvPr>
          <p:cNvSpPr>
            <a:spLocks noGrp="1"/>
          </p:cNvSpPr>
          <p:nvPr>
            <p:ph type="body" sz="quarter" idx="19"/>
          </p:nvPr>
        </p:nvSpPr>
        <p:spPr>
          <a:xfrm>
            <a:off x="8130675" y="5208155"/>
            <a:ext cx="3366000" cy="813234"/>
          </a:xfrm>
        </p:spPr>
        <p:txBody>
          <a:bodyPr/>
          <a:lstStyle>
            <a:lvl1pPr marL="0" indent="0">
              <a:buFontTx/>
              <a:buNone/>
              <a:defRPr sz="1400"/>
            </a:lvl1pPr>
            <a:lvl2pPr marL="153988" indent="0">
              <a:buFontTx/>
              <a:buNone/>
              <a:defRPr/>
            </a:lvl2pPr>
            <a:lvl3pPr marL="339725" indent="0">
              <a:buFontTx/>
              <a:buNone/>
              <a:defRPr/>
            </a:lvl3pPr>
          </a:lstStyle>
          <a:p>
            <a:pPr lvl="0"/>
            <a:r>
              <a:rPr lang="en-US"/>
              <a:t>Edit Master text styles</a:t>
            </a:r>
          </a:p>
        </p:txBody>
      </p:sp>
      <p:sp>
        <p:nvSpPr>
          <p:cNvPr id="2" name="Date Placeholder 1">
            <a:extLst>
              <a:ext uri="{FF2B5EF4-FFF2-40B4-BE49-F238E27FC236}">
                <a16:creationId xmlns:a16="http://schemas.microsoft.com/office/drawing/2014/main" id="{DC9640D7-192F-438C-8BED-F8F8989ABE3F}"/>
              </a:ext>
            </a:extLst>
          </p:cNvPr>
          <p:cNvSpPr>
            <a:spLocks noGrp="1"/>
          </p:cNvSpPr>
          <p:nvPr>
            <p:ph type="dt" sz="half" idx="20"/>
          </p:nvPr>
        </p:nvSpPr>
        <p:spPr>
          <a:xfrm>
            <a:off x="696000" y="6408000"/>
            <a:ext cx="8640000" cy="108000"/>
          </a:xfrm>
          <a:prstGeom prst="rect">
            <a:avLst/>
          </a:prstGeom>
        </p:spPr>
        <p:txBody>
          <a:bodyPr/>
          <a:lstStyle/>
          <a:p>
            <a:fld id="{EABFAE02-1E5A-4EED-888E-32E1A504225C}" type="datetime3">
              <a:rPr lang="en-US" smtClean="0"/>
              <a:t>1 April 2024</a:t>
            </a:fld>
            <a:endParaRPr lang="en-US" dirty="0"/>
          </a:p>
        </p:txBody>
      </p:sp>
      <p:sp>
        <p:nvSpPr>
          <p:cNvPr id="3" name="Footer Placeholder 2">
            <a:extLst>
              <a:ext uri="{FF2B5EF4-FFF2-40B4-BE49-F238E27FC236}">
                <a16:creationId xmlns:a16="http://schemas.microsoft.com/office/drawing/2014/main" id="{C1965707-1782-4524-A082-BDE78BCCCD69}"/>
              </a:ext>
            </a:extLst>
          </p:cNvPr>
          <p:cNvSpPr>
            <a:spLocks noGrp="1"/>
          </p:cNvSpPr>
          <p:nvPr>
            <p:ph type="ftr" sz="quarter" idx="21"/>
          </p:nvPr>
        </p:nvSpPr>
        <p:spPr/>
        <p:txBody>
          <a:bodyPr/>
          <a:lstStyle/>
          <a:p>
            <a:r>
              <a:rPr lang="en-US" dirty="0"/>
              <a:t>MCA00002890 Rev A</a:t>
            </a:r>
          </a:p>
        </p:txBody>
      </p:sp>
      <p:sp>
        <p:nvSpPr>
          <p:cNvPr id="8" name="Slide Number Placeholder 7">
            <a:extLst>
              <a:ext uri="{FF2B5EF4-FFF2-40B4-BE49-F238E27FC236}">
                <a16:creationId xmlns:a16="http://schemas.microsoft.com/office/drawing/2014/main" id="{735A0A7E-28CC-4E09-B598-AC2602959504}"/>
              </a:ext>
            </a:extLst>
          </p:cNvPr>
          <p:cNvSpPr>
            <a:spLocks noGrp="1"/>
          </p:cNvSpPr>
          <p:nvPr>
            <p:ph type="sldNum" sz="quarter" idx="22"/>
          </p:nvPr>
        </p:nvSpPr>
        <p:spPr/>
        <p:txBody>
          <a:bodyPr/>
          <a:lstStyle/>
          <a:p>
            <a:r>
              <a:rPr lang="en-US" dirty="0"/>
              <a:t>Page </a:t>
            </a:r>
            <a:fld id="{C2FE92B8-3297-49BF-866E-FDAA607BBC0B}" type="slidenum">
              <a:rPr lang="en-US" smtClean="0"/>
              <a:pPr/>
              <a:t>‹#›</a:t>
            </a:fld>
            <a:endParaRPr lang="en-US" dirty="0"/>
          </a:p>
        </p:txBody>
      </p:sp>
    </p:spTree>
    <p:extLst>
      <p:ext uri="{BB962C8B-B14F-4D97-AF65-F5344CB8AC3E}">
        <p14:creationId xmlns:p14="http://schemas.microsoft.com/office/powerpoint/2010/main" val="177903851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3.12 - Heading with text bullet and picture">
    <p:spTree>
      <p:nvGrpSpPr>
        <p:cNvPr id="1" name=""/>
        <p:cNvGrpSpPr/>
        <p:nvPr/>
      </p:nvGrpSpPr>
      <p:grpSpPr>
        <a:xfrm>
          <a:off x="0" y="0"/>
          <a:ext cx="0" cy="0"/>
          <a:chOff x="0" y="0"/>
          <a:chExt cx="0" cy="0"/>
        </a:xfrm>
      </p:grpSpPr>
      <p:sp>
        <p:nvSpPr>
          <p:cNvPr id="17" name="Content Placeholder 4">
            <a:extLst>
              <a:ext uri="{FF2B5EF4-FFF2-40B4-BE49-F238E27FC236}">
                <a16:creationId xmlns:a16="http://schemas.microsoft.com/office/drawing/2014/main" id="{EBA8AC51-624D-400A-9881-7445ECC8EC27}"/>
              </a:ext>
            </a:extLst>
          </p:cNvPr>
          <p:cNvSpPr>
            <a:spLocks noGrp="1"/>
          </p:cNvSpPr>
          <p:nvPr>
            <p:ph sz="quarter" idx="19"/>
          </p:nvPr>
        </p:nvSpPr>
        <p:spPr>
          <a:xfrm>
            <a:off x="696000" y="1773238"/>
            <a:ext cx="5219326" cy="4248150"/>
          </a:xfrm>
        </p:spPr>
        <p:txBody>
          <a:bodyPr/>
          <a:lstStyle/>
          <a:p>
            <a:pPr lvl="0"/>
            <a:r>
              <a:rPr lang="en-US"/>
              <a:t>Edit Master text styles</a:t>
            </a:r>
          </a:p>
          <a:p>
            <a:pPr lvl="1"/>
            <a:r>
              <a:rPr lang="en-US"/>
              <a:t>Second level</a:t>
            </a:r>
          </a:p>
          <a:p>
            <a:pPr lvl="2"/>
            <a:r>
              <a:rPr lang="en-US"/>
              <a:t>Third level</a:t>
            </a:r>
          </a:p>
        </p:txBody>
      </p:sp>
      <p:sp>
        <p:nvSpPr>
          <p:cNvPr id="14" name="Picture Placeholder 13">
            <a:extLst>
              <a:ext uri="{FF2B5EF4-FFF2-40B4-BE49-F238E27FC236}">
                <a16:creationId xmlns:a16="http://schemas.microsoft.com/office/drawing/2014/main" id="{5AC75909-1AC1-4024-8158-7AF297D3B637}"/>
              </a:ext>
            </a:extLst>
          </p:cNvPr>
          <p:cNvSpPr>
            <a:spLocks noGrp="1"/>
          </p:cNvSpPr>
          <p:nvPr>
            <p:ph type="pic" sz="quarter" idx="15"/>
          </p:nvPr>
        </p:nvSpPr>
        <p:spPr>
          <a:xfrm>
            <a:off x="6938954" y="0"/>
            <a:ext cx="5253046" cy="5774490"/>
          </a:xfrm>
          <a:custGeom>
            <a:avLst/>
            <a:gdLst>
              <a:gd name="connsiteX0" fmla="*/ 4523770 w 5253046"/>
              <a:gd name="connsiteY0" fmla="*/ 0 h 5774490"/>
              <a:gd name="connsiteX1" fmla="*/ 5253046 w 5253046"/>
              <a:gd name="connsiteY1" fmla="*/ 0 h 5774490"/>
              <a:gd name="connsiteX2" fmla="*/ 5253046 w 5253046"/>
              <a:gd name="connsiteY2" fmla="*/ 27505 h 5774490"/>
              <a:gd name="connsiteX3" fmla="*/ 5253046 w 5253046"/>
              <a:gd name="connsiteY3" fmla="*/ 536672 h 5774490"/>
              <a:gd name="connsiteX4" fmla="*/ 5253046 w 5253046"/>
              <a:gd name="connsiteY4" fmla="*/ 4168788 h 5774490"/>
              <a:gd name="connsiteX5" fmla="*/ 2552320 w 5253046"/>
              <a:gd name="connsiteY5" fmla="*/ 5728066 h 5774490"/>
              <a:gd name="connsiteX6" fmla="*/ 2079565 w 5253046"/>
              <a:gd name="connsiteY6" fmla="*/ 5601394 h 5774490"/>
              <a:gd name="connsiteX7" fmla="*/ 46425 w 5253046"/>
              <a:gd name="connsiteY7" fmla="*/ 2079921 h 5774490"/>
              <a:gd name="connsiteX8" fmla="*/ 173097 w 5253046"/>
              <a:gd name="connsiteY8" fmla="*/ 1607167 h 5774490"/>
              <a:gd name="connsiteX9" fmla="*/ 2956765 w 5253046"/>
              <a:gd name="connsiteY9" fmla="*/ 1 h 5774490"/>
              <a:gd name="connsiteX10" fmla="*/ 4523770 w 5253046"/>
              <a:gd name="connsiteY10" fmla="*/ 1 h 577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3046" h="5774490">
                <a:moveTo>
                  <a:pt x="4523770" y="0"/>
                </a:moveTo>
                <a:lnTo>
                  <a:pt x="5253046" y="0"/>
                </a:lnTo>
                <a:lnTo>
                  <a:pt x="5253046" y="27505"/>
                </a:lnTo>
                <a:lnTo>
                  <a:pt x="5253046" y="536672"/>
                </a:lnTo>
                <a:lnTo>
                  <a:pt x="5253046" y="4168788"/>
                </a:lnTo>
                <a:lnTo>
                  <a:pt x="2552320" y="5728066"/>
                </a:lnTo>
                <a:cubicBezTo>
                  <a:pt x="2386793" y="5823634"/>
                  <a:pt x="2175134" y="5766921"/>
                  <a:pt x="2079565" y="5601394"/>
                </a:cubicBezTo>
                <a:lnTo>
                  <a:pt x="46425" y="2079921"/>
                </a:lnTo>
                <a:cubicBezTo>
                  <a:pt x="-49143" y="1914394"/>
                  <a:pt x="7570" y="1702735"/>
                  <a:pt x="173097" y="1607167"/>
                </a:cubicBezTo>
                <a:lnTo>
                  <a:pt x="2956765" y="1"/>
                </a:lnTo>
                <a:lnTo>
                  <a:pt x="4523770" y="1"/>
                </a:lnTo>
                <a:close/>
              </a:path>
            </a:pathLst>
          </a:custGeom>
          <a:blipFill>
            <a:blip r:embed="rId2"/>
            <a:stretch>
              <a:fillRect/>
            </a:stretch>
          </a:blipFill>
        </p:spPr>
        <p:txBody>
          <a:bodyPr wrap="square" tIns="576000" anchor="ctr" anchorCtr="0">
            <a:noAutofit/>
          </a:bodyPr>
          <a:lstStyle>
            <a:lvl1pPr marL="0" indent="0" algn="ctr">
              <a:buFontTx/>
              <a:buNone/>
              <a:defRPr sz="1200">
                <a:solidFill>
                  <a:schemeClr val="bg1"/>
                </a:solidFill>
              </a:defRPr>
            </a:lvl1pPr>
          </a:lstStyle>
          <a:p>
            <a:r>
              <a:rPr lang="en-US"/>
              <a:t>Click icon to add picture</a:t>
            </a:r>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a:xfrm>
            <a:off x="696000" y="412225"/>
            <a:ext cx="5220000" cy="676800"/>
          </a:xfrm>
        </p:spPr>
        <p:txBody>
          <a:bodyPr/>
          <a:lstStyle>
            <a:lvl1pPr>
              <a:lnSpc>
                <a:spcPct val="100000"/>
              </a:lnSpc>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522000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15" name="Date Placeholder 14">
            <a:extLst>
              <a:ext uri="{FF2B5EF4-FFF2-40B4-BE49-F238E27FC236}">
                <a16:creationId xmlns:a16="http://schemas.microsoft.com/office/drawing/2014/main" id="{898CD92C-5894-4207-9621-E840C9E7F0FC}"/>
              </a:ext>
            </a:extLst>
          </p:cNvPr>
          <p:cNvSpPr>
            <a:spLocks noGrp="1"/>
          </p:cNvSpPr>
          <p:nvPr>
            <p:ph type="dt" sz="half" idx="16"/>
          </p:nvPr>
        </p:nvSpPr>
        <p:spPr>
          <a:xfrm>
            <a:off x="696000" y="6408000"/>
            <a:ext cx="8640000" cy="108000"/>
          </a:xfrm>
          <a:prstGeom prst="rect">
            <a:avLst/>
          </a:prstGeom>
        </p:spPr>
        <p:txBody>
          <a:bodyPr/>
          <a:lstStyle/>
          <a:p>
            <a:fld id="{1AA9951F-B5A9-4666-B8BC-ACC605CA00D9}" type="datetime3">
              <a:rPr lang="en-US" smtClean="0"/>
              <a:t>1 April 2024</a:t>
            </a:fld>
            <a:endParaRPr lang="en-US" dirty="0"/>
          </a:p>
        </p:txBody>
      </p:sp>
      <p:sp>
        <p:nvSpPr>
          <p:cNvPr id="19" name="Footer Placeholder 18">
            <a:extLst>
              <a:ext uri="{FF2B5EF4-FFF2-40B4-BE49-F238E27FC236}">
                <a16:creationId xmlns:a16="http://schemas.microsoft.com/office/drawing/2014/main" id="{397FA148-944F-48C7-B628-022802F2AC7A}"/>
              </a:ext>
            </a:extLst>
          </p:cNvPr>
          <p:cNvSpPr>
            <a:spLocks noGrp="1"/>
          </p:cNvSpPr>
          <p:nvPr>
            <p:ph type="ftr" sz="quarter" idx="17"/>
          </p:nvPr>
        </p:nvSpPr>
        <p:spPr/>
        <p:txBody>
          <a:bodyPr/>
          <a:lstStyle/>
          <a:p>
            <a:r>
              <a:rPr lang="en-US" dirty="0"/>
              <a:t>MCA00002890 Rev A</a:t>
            </a:r>
          </a:p>
        </p:txBody>
      </p:sp>
      <p:sp>
        <p:nvSpPr>
          <p:cNvPr id="20" name="Slide Number Placeholder 19">
            <a:extLst>
              <a:ext uri="{FF2B5EF4-FFF2-40B4-BE49-F238E27FC236}">
                <a16:creationId xmlns:a16="http://schemas.microsoft.com/office/drawing/2014/main" id="{5926AE34-13D7-4677-81A9-1224285EA8E5}"/>
              </a:ext>
            </a:extLst>
          </p:cNvPr>
          <p:cNvSpPr>
            <a:spLocks noGrp="1"/>
          </p:cNvSpPr>
          <p:nvPr>
            <p:ph type="sldNum" sz="quarter" idx="18"/>
          </p:nvPr>
        </p:nvSpPr>
        <p:spPr/>
        <p:txBody>
          <a:bodyPr/>
          <a:lstStyle/>
          <a:p>
            <a:r>
              <a:rPr lang="en-US" dirty="0"/>
              <a:t>Page </a:t>
            </a:r>
            <a:fld id="{C2FE92B8-3297-49BF-866E-FDAA607BBC0B}" type="slidenum">
              <a:rPr lang="en-US" smtClean="0"/>
              <a:pPr/>
              <a:t>‹#›</a:t>
            </a:fld>
            <a:endParaRPr lang="en-US" dirty="0"/>
          </a:p>
        </p:txBody>
      </p:sp>
    </p:spTree>
    <p:extLst>
      <p:ext uri="{BB962C8B-B14F-4D97-AF65-F5344CB8AC3E}">
        <p14:creationId xmlns:p14="http://schemas.microsoft.com/office/powerpoint/2010/main" val="363854598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3.13 - Heading with text bullet and picture with snow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44A6B25-FC4A-4987-9474-291CA10989BF}"/>
              </a:ext>
            </a:extLst>
          </p:cNvPr>
          <p:cNvSpPr/>
          <p:nvPr userDrawn="1"/>
        </p:nvSpPr>
        <p:spPr>
          <a:xfrm>
            <a:off x="0" y="0"/>
            <a:ext cx="12192000" cy="61658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Content Placeholder 4">
            <a:extLst>
              <a:ext uri="{FF2B5EF4-FFF2-40B4-BE49-F238E27FC236}">
                <a16:creationId xmlns:a16="http://schemas.microsoft.com/office/drawing/2014/main" id="{6B3D6906-11C8-48EF-8D5A-179C11FEEB23}"/>
              </a:ext>
            </a:extLst>
          </p:cNvPr>
          <p:cNvSpPr>
            <a:spLocks noGrp="1"/>
          </p:cNvSpPr>
          <p:nvPr>
            <p:ph sz="quarter" idx="19"/>
          </p:nvPr>
        </p:nvSpPr>
        <p:spPr>
          <a:xfrm>
            <a:off x="696000" y="1773238"/>
            <a:ext cx="5219326" cy="4248150"/>
          </a:xfrm>
        </p:spPr>
        <p:txBody>
          <a:bodyPr/>
          <a:lstStyle/>
          <a:p>
            <a:pPr lvl="0"/>
            <a:r>
              <a:rPr lang="en-US"/>
              <a:t>Edit Master text styles</a:t>
            </a:r>
          </a:p>
          <a:p>
            <a:pPr lvl="1"/>
            <a:r>
              <a:rPr lang="en-US"/>
              <a:t>Second level</a:t>
            </a:r>
          </a:p>
          <a:p>
            <a:pPr lvl="2"/>
            <a:r>
              <a:rPr lang="en-US"/>
              <a:t>Third level</a:t>
            </a:r>
          </a:p>
        </p:txBody>
      </p:sp>
      <p:sp>
        <p:nvSpPr>
          <p:cNvPr id="14" name="Picture Placeholder 13">
            <a:extLst>
              <a:ext uri="{FF2B5EF4-FFF2-40B4-BE49-F238E27FC236}">
                <a16:creationId xmlns:a16="http://schemas.microsoft.com/office/drawing/2014/main" id="{1BBAD701-AB68-46F0-B316-D316FD817603}"/>
              </a:ext>
            </a:extLst>
          </p:cNvPr>
          <p:cNvSpPr>
            <a:spLocks noGrp="1"/>
          </p:cNvSpPr>
          <p:nvPr>
            <p:ph type="pic" sz="quarter" idx="15"/>
          </p:nvPr>
        </p:nvSpPr>
        <p:spPr>
          <a:xfrm>
            <a:off x="6938954" y="2"/>
            <a:ext cx="5253046" cy="5774489"/>
          </a:xfrm>
          <a:custGeom>
            <a:avLst/>
            <a:gdLst>
              <a:gd name="connsiteX0" fmla="*/ 2956765 w 5253046"/>
              <a:gd name="connsiteY0" fmla="*/ 0 h 5774489"/>
              <a:gd name="connsiteX1" fmla="*/ 5237166 w 5253046"/>
              <a:gd name="connsiteY1" fmla="*/ 0 h 5774489"/>
              <a:gd name="connsiteX2" fmla="*/ 5253046 w 5253046"/>
              <a:gd name="connsiteY2" fmla="*/ 27504 h 5774489"/>
              <a:gd name="connsiteX3" fmla="*/ 5253046 w 5253046"/>
              <a:gd name="connsiteY3" fmla="*/ 4168787 h 5774489"/>
              <a:gd name="connsiteX4" fmla="*/ 2552320 w 5253046"/>
              <a:gd name="connsiteY4" fmla="*/ 5728065 h 5774489"/>
              <a:gd name="connsiteX5" fmla="*/ 2079565 w 5253046"/>
              <a:gd name="connsiteY5" fmla="*/ 5601393 h 5774489"/>
              <a:gd name="connsiteX6" fmla="*/ 46425 w 5253046"/>
              <a:gd name="connsiteY6" fmla="*/ 2079920 h 5774489"/>
              <a:gd name="connsiteX7" fmla="*/ 173097 w 5253046"/>
              <a:gd name="connsiteY7" fmla="*/ 1607166 h 577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3046" h="5774489">
                <a:moveTo>
                  <a:pt x="2956765" y="0"/>
                </a:moveTo>
                <a:lnTo>
                  <a:pt x="5237166" y="0"/>
                </a:lnTo>
                <a:lnTo>
                  <a:pt x="5253046" y="27504"/>
                </a:lnTo>
                <a:lnTo>
                  <a:pt x="5253046" y="4168787"/>
                </a:lnTo>
                <a:lnTo>
                  <a:pt x="2552320" y="5728065"/>
                </a:lnTo>
                <a:cubicBezTo>
                  <a:pt x="2386793" y="5823633"/>
                  <a:pt x="2175134" y="5766920"/>
                  <a:pt x="2079565" y="5601393"/>
                </a:cubicBezTo>
                <a:lnTo>
                  <a:pt x="46425" y="2079920"/>
                </a:lnTo>
                <a:cubicBezTo>
                  <a:pt x="-49143" y="1914393"/>
                  <a:pt x="7570" y="1702734"/>
                  <a:pt x="173097" y="1607166"/>
                </a:cubicBezTo>
                <a:close/>
              </a:path>
            </a:pathLst>
          </a:custGeom>
          <a:blipFill>
            <a:blip r:embed="rId2"/>
            <a:stretch>
              <a:fillRect/>
            </a:stretch>
          </a:blipFill>
        </p:spPr>
        <p:txBody>
          <a:bodyPr wrap="square" tIns="576000" anchor="ctr" anchorCtr="0">
            <a:noAutofit/>
          </a:bodyPr>
          <a:lstStyle>
            <a:lvl1pPr marL="0" indent="0" algn="ctr">
              <a:buFontTx/>
              <a:buNone/>
              <a:defRPr sz="1200">
                <a:solidFill>
                  <a:schemeClr val="bg1"/>
                </a:solidFill>
              </a:defRPr>
            </a:lvl1pPr>
          </a:lstStyle>
          <a:p>
            <a:r>
              <a:rPr lang="en-US"/>
              <a:t>Click icon to add picture</a:t>
            </a:r>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a:xfrm>
            <a:off x="696000" y="412225"/>
            <a:ext cx="5220000" cy="676800"/>
          </a:xfrm>
        </p:spPr>
        <p:txBody>
          <a:bodyPr/>
          <a:lstStyle>
            <a:lvl1pPr>
              <a:lnSpc>
                <a:spcPct val="100000"/>
              </a:lnSpc>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522000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8" name="Date Placeholder 7">
            <a:extLst>
              <a:ext uri="{FF2B5EF4-FFF2-40B4-BE49-F238E27FC236}">
                <a16:creationId xmlns:a16="http://schemas.microsoft.com/office/drawing/2014/main" id="{707DE5C8-9B52-4332-A89D-35E571648324}"/>
              </a:ext>
            </a:extLst>
          </p:cNvPr>
          <p:cNvSpPr>
            <a:spLocks noGrp="1"/>
          </p:cNvSpPr>
          <p:nvPr>
            <p:ph type="dt" sz="half" idx="16"/>
          </p:nvPr>
        </p:nvSpPr>
        <p:spPr>
          <a:xfrm>
            <a:off x="696000" y="6408000"/>
            <a:ext cx="8640000" cy="108000"/>
          </a:xfrm>
          <a:prstGeom prst="rect">
            <a:avLst/>
          </a:prstGeom>
        </p:spPr>
        <p:txBody>
          <a:bodyPr/>
          <a:lstStyle/>
          <a:p>
            <a:fld id="{975291E5-7E75-477B-8C6D-7057CE2A3CA9}" type="datetime3">
              <a:rPr lang="en-US" smtClean="0"/>
              <a:t>1 April 2024</a:t>
            </a:fld>
            <a:endParaRPr lang="en-US" dirty="0"/>
          </a:p>
        </p:txBody>
      </p:sp>
      <p:sp>
        <p:nvSpPr>
          <p:cNvPr id="15" name="Footer Placeholder 14">
            <a:extLst>
              <a:ext uri="{FF2B5EF4-FFF2-40B4-BE49-F238E27FC236}">
                <a16:creationId xmlns:a16="http://schemas.microsoft.com/office/drawing/2014/main" id="{D8968C54-7C67-47F5-B33C-42A8E40B3296}"/>
              </a:ext>
            </a:extLst>
          </p:cNvPr>
          <p:cNvSpPr>
            <a:spLocks noGrp="1"/>
          </p:cNvSpPr>
          <p:nvPr>
            <p:ph type="ftr" sz="quarter" idx="17"/>
          </p:nvPr>
        </p:nvSpPr>
        <p:spPr/>
        <p:txBody>
          <a:bodyPr/>
          <a:lstStyle/>
          <a:p>
            <a:r>
              <a:rPr lang="en-US" dirty="0"/>
              <a:t>MCA00002890 Rev A</a:t>
            </a:r>
          </a:p>
        </p:txBody>
      </p:sp>
      <p:sp>
        <p:nvSpPr>
          <p:cNvPr id="16" name="Slide Number Placeholder 15">
            <a:extLst>
              <a:ext uri="{FF2B5EF4-FFF2-40B4-BE49-F238E27FC236}">
                <a16:creationId xmlns:a16="http://schemas.microsoft.com/office/drawing/2014/main" id="{F430A758-BC26-4A81-B678-8E6CE588F82B}"/>
              </a:ext>
            </a:extLst>
          </p:cNvPr>
          <p:cNvSpPr>
            <a:spLocks noGrp="1"/>
          </p:cNvSpPr>
          <p:nvPr>
            <p:ph type="sldNum" sz="quarter" idx="18"/>
          </p:nvPr>
        </p:nvSpPr>
        <p:spPr/>
        <p:txBody>
          <a:bodyPr/>
          <a:lstStyle/>
          <a:p>
            <a:r>
              <a:rPr lang="en-US" dirty="0"/>
              <a:t>Page </a:t>
            </a:r>
            <a:fld id="{C2FE92B8-3297-49BF-866E-FDAA607BBC0B}" type="slidenum">
              <a:rPr lang="en-US" smtClean="0"/>
              <a:pPr/>
              <a:t>‹#›</a:t>
            </a:fld>
            <a:endParaRPr lang="en-US" dirty="0"/>
          </a:p>
        </p:txBody>
      </p:sp>
    </p:spTree>
    <p:extLst>
      <p:ext uri="{BB962C8B-B14F-4D97-AF65-F5344CB8AC3E}">
        <p14:creationId xmlns:p14="http://schemas.microsoft.com/office/powerpoint/2010/main" val="56505299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3.14 - Heading with text bullet and picture with blue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44A6B25-FC4A-4987-9474-291CA10989BF}"/>
              </a:ext>
            </a:extLst>
          </p:cNvPr>
          <p:cNvSpPr/>
          <p:nvPr userDrawn="1"/>
        </p:nvSpPr>
        <p:spPr>
          <a:xfrm>
            <a:off x="0" y="0"/>
            <a:ext cx="12192000" cy="61658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4">
            <a:extLst>
              <a:ext uri="{FF2B5EF4-FFF2-40B4-BE49-F238E27FC236}">
                <a16:creationId xmlns:a16="http://schemas.microsoft.com/office/drawing/2014/main" id="{A4727D2C-68A2-4036-B1F5-6E338BAB3ED6}"/>
              </a:ext>
            </a:extLst>
          </p:cNvPr>
          <p:cNvSpPr>
            <a:spLocks noGrp="1"/>
          </p:cNvSpPr>
          <p:nvPr>
            <p:ph sz="quarter" idx="19"/>
          </p:nvPr>
        </p:nvSpPr>
        <p:spPr>
          <a:xfrm>
            <a:off x="696000" y="1773238"/>
            <a:ext cx="5219326" cy="4248150"/>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Edit Master text styles</a:t>
            </a:r>
          </a:p>
          <a:p>
            <a:pPr lvl="1"/>
            <a:r>
              <a:rPr lang="en-US"/>
              <a:t>Second level</a:t>
            </a:r>
          </a:p>
          <a:p>
            <a:pPr lvl="2"/>
            <a:r>
              <a:rPr lang="en-US"/>
              <a:t>Third level</a:t>
            </a:r>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a:xfrm>
            <a:off x="696000" y="412225"/>
            <a:ext cx="5220000" cy="676800"/>
          </a:xfrm>
        </p:spPr>
        <p:txBody>
          <a:bodyPr/>
          <a:lstStyle>
            <a:lvl1pPr>
              <a:lnSpc>
                <a:spcPct val="100000"/>
              </a:lnSpc>
              <a:defRPr>
                <a:solidFill>
                  <a:schemeClr val="bg1"/>
                </a:solidFill>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5220000" cy="345600"/>
          </a:xfrm>
        </p:spPr>
        <p:txBody>
          <a:bodyPr wrap="none"/>
          <a:lstStyle>
            <a:lvl1pPr marL="0" indent="0">
              <a:spcBef>
                <a:spcPts val="0"/>
              </a:spcBef>
              <a:buFontTx/>
              <a:buNone/>
              <a:defRPr sz="2000">
                <a:solidFill>
                  <a:schemeClr val="bg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15" name="Picture Placeholder 14">
            <a:extLst>
              <a:ext uri="{FF2B5EF4-FFF2-40B4-BE49-F238E27FC236}">
                <a16:creationId xmlns:a16="http://schemas.microsoft.com/office/drawing/2014/main" id="{85DA3AAA-78F0-47D5-B932-B2997E8EED93}"/>
              </a:ext>
            </a:extLst>
          </p:cNvPr>
          <p:cNvSpPr>
            <a:spLocks noGrp="1"/>
          </p:cNvSpPr>
          <p:nvPr>
            <p:ph type="pic" sz="quarter" idx="15"/>
          </p:nvPr>
        </p:nvSpPr>
        <p:spPr>
          <a:xfrm>
            <a:off x="6938954" y="0"/>
            <a:ext cx="5253046" cy="5774489"/>
          </a:xfrm>
          <a:custGeom>
            <a:avLst/>
            <a:gdLst>
              <a:gd name="connsiteX0" fmla="*/ 2956765 w 5253046"/>
              <a:gd name="connsiteY0" fmla="*/ 0 h 5774489"/>
              <a:gd name="connsiteX1" fmla="*/ 3930431 w 5253046"/>
              <a:gd name="connsiteY1" fmla="*/ 0 h 5774489"/>
              <a:gd name="connsiteX2" fmla="*/ 5237166 w 5253046"/>
              <a:gd name="connsiteY2" fmla="*/ 0 h 5774489"/>
              <a:gd name="connsiteX3" fmla="*/ 5253046 w 5253046"/>
              <a:gd name="connsiteY3" fmla="*/ 0 h 5774489"/>
              <a:gd name="connsiteX4" fmla="*/ 5253046 w 5253046"/>
              <a:gd name="connsiteY4" fmla="*/ 27504 h 5774489"/>
              <a:gd name="connsiteX5" fmla="*/ 5253046 w 5253046"/>
              <a:gd name="connsiteY5" fmla="*/ 1289957 h 5774489"/>
              <a:gd name="connsiteX6" fmla="*/ 5253046 w 5253046"/>
              <a:gd name="connsiteY6" fmla="*/ 4168787 h 5774489"/>
              <a:gd name="connsiteX7" fmla="*/ 2552320 w 5253046"/>
              <a:gd name="connsiteY7" fmla="*/ 5728065 h 5774489"/>
              <a:gd name="connsiteX8" fmla="*/ 2079565 w 5253046"/>
              <a:gd name="connsiteY8" fmla="*/ 5601393 h 5774489"/>
              <a:gd name="connsiteX9" fmla="*/ 46425 w 5253046"/>
              <a:gd name="connsiteY9" fmla="*/ 2079920 h 5774489"/>
              <a:gd name="connsiteX10" fmla="*/ 173097 w 5253046"/>
              <a:gd name="connsiteY10" fmla="*/ 1607166 h 577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3046" h="5774489">
                <a:moveTo>
                  <a:pt x="2956765" y="0"/>
                </a:moveTo>
                <a:lnTo>
                  <a:pt x="3930431" y="0"/>
                </a:lnTo>
                <a:lnTo>
                  <a:pt x="5237166" y="0"/>
                </a:lnTo>
                <a:lnTo>
                  <a:pt x="5253046" y="0"/>
                </a:lnTo>
                <a:lnTo>
                  <a:pt x="5253046" y="27504"/>
                </a:lnTo>
                <a:lnTo>
                  <a:pt x="5253046" y="1289957"/>
                </a:lnTo>
                <a:lnTo>
                  <a:pt x="5253046" y="4168787"/>
                </a:lnTo>
                <a:lnTo>
                  <a:pt x="2552320" y="5728065"/>
                </a:lnTo>
                <a:cubicBezTo>
                  <a:pt x="2386793" y="5823633"/>
                  <a:pt x="2175134" y="5766920"/>
                  <a:pt x="2079565" y="5601393"/>
                </a:cubicBezTo>
                <a:lnTo>
                  <a:pt x="46425" y="2079920"/>
                </a:lnTo>
                <a:cubicBezTo>
                  <a:pt x="-49143" y="1914393"/>
                  <a:pt x="7570" y="1702734"/>
                  <a:pt x="173097" y="1607166"/>
                </a:cubicBezTo>
                <a:close/>
              </a:path>
            </a:pathLst>
          </a:custGeom>
          <a:blipFill>
            <a:blip r:embed="rId2"/>
            <a:stretch>
              <a:fillRect/>
            </a:stretch>
          </a:blipFill>
        </p:spPr>
        <p:txBody>
          <a:bodyPr wrap="square" tIns="576000" anchor="ctr" anchorCtr="0">
            <a:noAutofit/>
          </a:bodyPr>
          <a:lstStyle>
            <a:lvl1pPr marL="0" indent="0" algn="ctr">
              <a:buFontTx/>
              <a:buNone/>
              <a:defRPr sz="1200">
                <a:solidFill>
                  <a:schemeClr val="bg1"/>
                </a:solidFill>
              </a:defRPr>
            </a:lvl1pPr>
          </a:lstStyle>
          <a:p>
            <a:r>
              <a:rPr lang="en-US"/>
              <a:t>Click icon to add picture</a:t>
            </a:r>
          </a:p>
        </p:txBody>
      </p:sp>
      <p:sp>
        <p:nvSpPr>
          <p:cNvPr id="2" name="Date Placeholder 1">
            <a:extLst>
              <a:ext uri="{FF2B5EF4-FFF2-40B4-BE49-F238E27FC236}">
                <a16:creationId xmlns:a16="http://schemas.microsoft.com/office/drawing/2014/main" id="{C738F9CE-F48B-41E0-BCF8-E8ACF7F4CC01}"/>
              </a:ext>
            </a:extLst>
          </p:cNvPr>
          <p:cNvSpPr>
            <a:spLocks noGrp="1"/>
          </p:cNvSpPr>
          <p:nvPr>
            <p:ph type="dt" sz="half" idx="16"/>
          </p:nvPr>
        </p:nvSpPr>
        <p:spPr>
          <a:xfrm>
            <a:off x="696000" y="6408000"/>
            <a:ext cx="8640000" cy="108000"/>
          </a:xfrm>
          <a:prstGeom prst="rect">
            <a:avLst/>
          </a:prstGeom>
        </p:spPr>
        <p:txBody>
          <a:bodyPr/>
          <a:lstStyle/>
          <a:p>
            <a:fld id="{1C412044-0ED0-46B3-8FE1-0E95BD039C8D}" type="datetime3">
              <a:rPr lang="en-US" smtClean="0"/>
              <a:t>1 April 2024</a:t>
            </a:fld>
            <a:endParaRPr lang="en-US" dirty="0"/>
          </a:p>
        </p:txBody>
      </p:sp>
      <p:sp>
        <p:nvSpPr>
          <p:cNvPr id="3" name="Footer Placeholder 2">
            <a:extLst>
              <a:ext uri="{FF2B5EF4-FFF2-40B4-BE49-F238E27FC236}">
                <a16:creationId xmlns:a16="http://schemas.microsoft.com/office/drawing/2014/main" id="{00242717-EB3B-433A-8A7B-3ED125B9FD4A}"/>
              </a:ext>
            </a:extLst>
          </p:cNvPr>
          <p:cNvSpPr>
            <a:spLocks noGrp="1"/>
          </p:cNvSpPr>
          <p:nvPr>
            <p:ph type="ftr" sz="quarter" idx="17"/>
          </p:nvPr>
        </p:nvSpPr>
        <p:spPr/>
        <p:txBody>
          <a:bodyPr/>
          <a:lstStyle/>
          <a:p>
            <a:r>
              <a:rPr lang="en-US" dirty="0"/>
              <a:t>MCA00002890 Rev A</a:t>
            </a:r>
          </a:p>
        </p:txBody>
      </p:sp>
      <p:sp>
        <p:nvSpPr>
          <p:cNvPr id="8" name="Slide Number Placeholder 7">
            <a:extLst>
              <a:ext uri="{FF2B5EF4-FFF2-40B4-BE49-F238E27FC236}">
                <a16:creationId xmlns:a16="http://schemas.microsoft.com/office/drawing/2014/main" id="{6E50CACE-D412-449F-A5A3-A1FB0A6E0AC5}"/>
              </a:ext>
            </a:extLst>
          </p:cNvPr>
          <p:cNvSpPr>
            <a:spLocks noGrp="1"/>
          </p:cNvSpPr>
          <p:nvPr>
            <p:ph type="sldNum" sz="quarter" idx="18"/>
          </p:nvPr>
        </p:nvSpPr>
        <p:spPr/>
        <p:txBody>
          <a:bodyPr/>
          <a:lstStyle/>
          <a:p>
            <a:r>
              <a:rPr lang="en-US" dirty="0"/>
              <a:t>Page </a:t>
            </a:r>
            <a:fld id="{C2FE92B8-3297-49BF-866E-FDAA607BBC0B}" type="slidenum">
              <a:rPr lang="en-US" smtClean="0"/>
              <a:pPr/>
              <a:t>‹#›</a:t>
            </a:fld>
            <a:endParaRPr lang="en-US" dirty="0"/>
          </a:p>
        </p:txBody>
      </p:sp>
    </p:spTree>
    <p:extLst>
      <p:ext uri="{BB962C8B-B14F-4D97-AF65-F5344CB8AC3E}">
        <p14:creationId xmlns:p14="http://schemas.microsoft.com/office/powerpoint/2010/main" val="385710595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3.14 - Fullscreen pictur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B5B5DA41-82D4-40C7-B4BD-CF94860CACF2}"/>
              </a:ext>
            </a:extLst>
          </p:cNvPr>
          <p:cNvSpPr>
            <a:spLocks noGrp="1"/>
          </p:cNvSpPr>
          <p:nvPr>
            <p:ph type="pic" sz="quarter" idx="15"/>
          </p:nvPr>
        </p:nvSpPr>
        <p:spPr>
          <a:xfrm>
            <a:off x="0" y="0"/>
            <a:ext cx="12192000" cy="6165850"/>
          </a:xfrm>
          <a:solidFill>
            <a:schemeClr val="accent2"/>
          </a:solidFill>
        </p:spPr>
        <p:txBody>
          <a:bodyPr tIns="576000" anchor="ctr" anchorCtr="0"/>
          <a:lstStyle>
            <a:lvl1pPr marL="0" indent="0" algn="ctr">
              <a:buFontTx/>
              <a:buNone/>
              <a:defRPr sz="1200">
                <a:solidFill>
                  <a:schemeClr val="bg1"/>
                </a:solidFill>
              </a:defRPr>
            </a:lvl1pPr>
          </a:lstStyle>
          <a:p>
            <a:r>
              <a:rPr lang="en-US"/>
              <a:t>Click icon to add picture</a:t>
            </a:r>
          </a:p>
        </p:txBody>
      </p:sp>
      <p:sp>
        <p:nvSpPr>
          <p:cNvPr id="2" name="Date Placeholder 1">
            <a:extLst>
              <a:ext uri="{FF2B5EF4-FFF2-40B4-BE49-F238E27FC236}">
                <a16:creationId xmlns:a16="http://schemas.microsoft.com/office/drawing/2014/main" id="{2F810618-8154-4904-9138-C609BA8F0550}"/>
              </a:ext>
            </a:extLst>
          </p:cNvPr>
          <p:cNvSpPr>
            <a:spLocks noGrp="1"/>
          </p:cNvSpPr>
          <p:nvPr>
            <p:ph type="dt" sz="half" idx="16"/>
          </p:nvPr>
        </p:nvSpPr>
        <p:spPr>
          <a:xfrm>
            <a:off x="696000" y="6408000"/>
            <a:ext cx="8640000" cy="108000"/>
          </a:xfrm>
          <a:prstGeom prst="rect">
            <a:avLst/>
          </a:prstGeom>
        </p:spPr>
        <p:txBody>
          <a:bodyPr/>
          <a:lstStyle/>
          <a:p>
            <a:fld id="{F66D5826-6934-4BA4-8974-A9C154C01A7D}" type="datetime3">
              <a:rPr lang="en-US" smtClean="0"/>
              <a:t>1 April 2024</a:t>
            </a:fld>
            <a:endParaRPr lang="en-US" dirty="0"/>
          </a:p>
        </p:txBody>
      </p:sp>
      <p:sp>
        <p:nvSpPr>
          <p:cNvPr id="3" name="Footer Placeholder 2">
            <a:extLst>
              <a:ext uri="{FF2B5EF4-FFF2-40B4-BE49-F238E27FC236}">
                <a16:creationId xmlns:a16="http://schemas.microsoft.com/office/drawing/2014/main" id="{26A2CD14-62A3-4DF2-97BF-7EE215FC9875}"/>
              </a:ext>
            </a:extLst>
          </p:cNvPr>
          <p:cNvSpPr>
            <a:spLocks noGrp="1"/>
          </p:cNvSpPr>
          <p:nvPr>
            <p:ph type="ftr" sz="quarter" idx="17"/>
          </p:nvPr>
        </p:nvSpPr>
        <p:spPr/>
        <p:txBody>
          <a:bodyPr/>
          <a:lstStyle/>
          <a:p>
            <a:r>
              <a:rPr lang="en-US" dirty="0"/>
              <a:t>MCA00002890 Rev A</a:t>
            </a:r>
          </a:p>
        </p:txBody>
      </p:sp>
      <p:sp>
        <p:nvSpPr>
          <p:cNvPr id="8" name="Slide Number Placeholder 7">
            <a:extLst>
              <a:ext uri="{FF2B5EF4-FFF2-40B4-BE49-F238E27FC236}">
                <a16:creationId xmlns:a16="http://schemas.microsoft.com/office/drawing/2014/main" id="{E0253135-58C2-4EB1-B89D-C6418890CBDD}"/>
              </a:ext>
            </a:extLst>
          </p:cNvPr>
          <p:cNvSpPr>
            <a:spLocks noGrp="1"/>
          </p:cNvSpPr>
          <p:nvPr>
            <p:ph type="sldNum" sz="quarter" idx="18"/>
          </p:nvPr>
        </p:nvSpPr>
        <p:spPr/>
        <p:txBody>
          <a:bodyPr/>
          <a:lstStyle/>
          <a:p>
            <a:r>
              <a:rPr lang="en-US" dirty="0"/>
              <a:t>Page </a:t>
            </a:r>
            <a:fld id="{C2FE92B8-3297-49BF-866E-FDAA607BBC0B}" type="slidenum">
              <a:rPr lang="en-US" smtClean="0"/>
              <a:pPr/>
              <a:t>‹#›</a:t>
            </a:fld>
            <a:endParaRPr lang="en-US" dirty="0"/>
          </a:p>
        </p:txBody>
      </p:sp>
    </p:spTree>
    <p:extLst>
      <p:ext uri="{BB962C8B-B14F-4D97-AF65-F5344CB8AC3E}">
        <p14:creationId xmlns:p14="http://schemas.microsoft.com/office/powerpoint/2010/main" val="4562046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3.15 - Heading fullscreen picture for light pictures">
    <p:spTree>
      <p:nvGrpSpPr>
        <p:cNvPr id="1" name=""/>
        <p:cNvGrpSpPr/>
        <p:nvPr/>
      </p:nvGrpSpPr>
      <p:grpSpPr>
        <a:xfrm>
          <a:off x="0" y="0"/>
          <a:ext cx="0" cy="0"/>
          <a:chOff x="0" y="0"/>
          <a:chExt cx="0" cy="0"/>
        </a:xfrm>
      </p:grpSpPr>
      <p:sp>
        <p:nvSpPr>
          <p:cNvPr id="9" name="Picture Placeholder 16">
            <a:extLst>
              <a:ext uri="{FF2B5EF4-FFF2-40B4-BE49-F238E27FC236}">
                <a16:creationId xmlns:a16="http://schemas.microsoft.com/office/drawing/2014/main" id="{AC1159C5-8F9A-4CBA-8831-FB8CC34B5934}"/>
              </a:ext>
            </a:extLst>
          </p:cNvPr>
          <p:cNvSpPr>
            <a:spLocks noGrp="1"/>
          </p:cNvSpPr>
          <p:nvPr>
            <p:ph type="pic" sz="quarter" idx="15"/>
          </p:nvPr>
        </p:nvSpPr>
        <p:spPr>
          <a:xfrm>
            <a:off x="0" y="0"/>
            <a:ext cx="12192000" cy="6165850"/>
          </a:xfrm>
          <a:solidFill>
            <a:schemeClr val="bg2"/>
          </a:solidFill>
        </p:spPr>
        <p:txBody>
          <a:bodyPr tIns="576000" anchor="ctr" anchorCtr="0"/>
          <a:lstStyle>
            <a:lvl1pPr marL="0" indent="0" algn="ctr">
              <a:buFontTx/>
              <a:buNone/>
              <a:defRPr sz="1200">
                <a:solidFill>
                  <a:schemeClr val="tx1"/>
                </a:solidFill>
              </a:defRPr>
            </a:lvl1pPr>
          </a:lstStyle>
          <a:p>
            <a:r>
              <a:rPr lang="en-US"/>
              <a:t>Click icon to add picture</a:t>
            </a:r>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2" name="Date Placeholder 1">
            <a:extLst>
              <a:ext uri="{FF2B5EF4-FFF2-40B4-BE49-F238E27FC236}">
                <a16:creationId xmlns:a16="http://schemas.microsoft.com/office/drawing/2014/main" id="{9FDE74DD-7803-482B-B87C-DA73C8676CF7}"/>
              </a:ext>
            </a:extLst>
          </p:cNvPr>
          <p:cNvSpPr>
            <a:spLocks noGrp="1"/>
          </p:cNvSpPr>
          <p:nvPr>
            <p:ph type="dt" sz="half" idx="16"/>
          </p:nvPr>
        </p:nvSpPr>
        <p:spPr>
          <a:xfrm>
            <a:off x="696000" y="6408000"/>
            <a:ext cx="8640000" cy="108000"/>
          </a:xfrm>
          <a:prstGeom prst="rect">
            <a:avLst/>
          </a:prstGeom>
        </p:spPr>
        <p:txBody>
          <a:bodyPr/>
          <a:lstStyle/>
          <a:p>
            <a:fld id="{FAE6348A-DB33-458C-9785-F79CDE2D6AF2}" type="datetime3">
              <a:rPr lang="en-US" smtClean="0"/>
              <a:t>1 April 2024</a:t>
            </a:fld>
            <a:endParaRPr lang="en-US" dirty="0"/>
          </a:p>
        </p:txBody>
      </p:sp>
      <p:sp>
        <p:nvSpPr>
          <p:cNvPr id="3" name="Footer Placeholder 2">
            <a:extLst>
              <a:ext uri="{FF2B5EF4-FFF2-40B4-BE49-F238E27FC236}">
                <a16:creationId xmlns:a16="http://schemas.microsoft.com/office/drawing/2014/main" id="{63B0DE45-8C73-45FE-A00A-69B1A2FED74B}"/>
              </a:ext>
            </a:extLst>
          </p:cNvPr>
          <p:cNvSpPr>
            <a:spLocks noGrp="1"/>
          </p:cNvSpPr>
          <p:nvPr>
            <p:ph type="ftr" sz="quarter" idx="17"/>
          </p:nvPr>
        </p:nvSpPr>
        <p:spPr/>
        <p:txBody>
          <a:bodyPr/>
          <a:lstStyle/>
          <a:p>
            <a:r>
              <a:rPr lang="en-US" dirty="0"/>
              <a:t>MCA00002890 Rev A</a:t>
            </a:r>
          </a:p>
        </p:txBody>
      </p:sp>
      <p:sp>
        <p:nvSpPr>
          <p:cNvPr id="11" name="Slide Number Placeholder 10">
            <a:extLst>
              <a:ext uri="{FF2B5EF4-FFF2-40B4-BE49-F238E27FC236}">
                <a16:creationId xmlns:a16="http://schemas.microsoft.com/office/drawing/2014/main" id="{BD3BFC02-B4DD-415E-BE80-4B9B909213AC}"/>
              </a:ext>
            </a:extLst>
          </p:cNvPr>
          <p:cNvSpPr>
            <a:spLocks noGrp="1"/>
          </p:cNvSpPr>
          <p:nvPr>
            <p:ph type="sldNum" sz="quarter" idx="18"/>
          </p:nvPr>
        </p:nvSpPr>
        <p:spPr/>
        <p:txBody>
          <a:bodyPr/>
          <a:lstStyle/>
          <a:p>
            <a:r>
              <a:rPr lang="en-US" dirty="0"/>
              <a:t>Page </a:t>
            </a:r>
            <a:fld id="{C2FE92B8-3297-49BF-866E-FDAA607BBC0B}" type="slidenum">
              <a:rPr lang="en-US" smtClean="0"/>
              <a:pPr/>
              <a:t>‹#›</a:t>
            </a:fld>
            <a:endParaRPr lang="en-US" dirty="0"/>
          </a:p>
        </p:txBody>
      </p:sp>
    </p:spTree>
    <p:extLst>
      <p:ext uri="{BB962C8B-B14F-4D97-AF65-F5344CB8AC3E}">
        <p14:creationId xmlns:p14="http://schemas.microsoft.com/office/powerpoint/2010/main" val="313508331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3.16 - Heading fullscreen picture for dark pictures">
    <p:spTree>
      <p:nvGrpSpPr>
        <p:cNvPr id="1" name=""/>
        <p:cNvGrpSpPr/>
        <p:nvPr/>
      </p:nvGrpSpPr>
      <p:grpSpPr>
        <a:xfrm>
          <a:off x="0" y="0"/>
          <a:ext cx="0" cy="0"/>
          <a:chOff x="0" y="0"/>
          <a:chExt cx="0" cy="0"/>
        </a:xfrm>
      </p:grpSpPr>
      <p:sp>
        <p:nvSpPr>
          <p:cNvPr id="9" name="Picture Placeholder 16">
            <a:extLst>
              <a:ext uri="{FF2B5EF4-FFF2-40B4-BE49-F238E27FC236}">
                <a16:creationId xmlns:a16="http://schemas.microsoft.com/office/drawing/2014/main" id="{AC1159C5-8F9A-4CBA-8831-FB8CC34B5934}"/>
              </a:ext>
            </a:extLst>
          </p:cNvPr>
          <p:cNvSpPr>
            <a:spLocks noGrp="1"/>
          </p:cNvSpPr>
          <p:nvPr>
            <p:ph type="pic" sz="quarter" idx="15"/>
          </p:nvPr>
        </p:nvSpPr>
        <p:spPr>
          <a:xfrm>
            <a:off x="0" y="0"/>
            <a:ext cx="12192000" cy="6165850"/>
          </a:xfrm>
          <a:solidFill>
            <a:schemeClr val="accent2"/>
          </a:solidFill>
        </p:spPr>
        <p:txBody>
          <a:bodyPr tIns="576000" anchor="ctr" anchorCtr="0"/>
          <a:lstStyle>
            <a:lvl1pPr marL="0" indent="0" algn="ctr">
              <a:buFontTx/>
              <a:buNone/>
              <a:defRPr sz="1200">
                <a:solidFill>
                  <a:schemeClr val="bg1"/>
                </a:solidFill>
              </a:defRPr>
            </a:lvl1pPr>
          </a:lstStyle>
          <a:p>
            <a:r>
              <a:rPr lang="en-US"/>
              <a:t>Click icon to add picture</a:t>
            </a:r>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solidFill>
                  <a:schemeClr val="bg1"/>
                </a:solidFill>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solidFill>
                  <a:schemeClr val="bg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2" name="Date Placeholder 1">
            <a:extLst>
              <a:ext uri="{FF2B5EF4-FFF2-40B4-BE49-F238E27FC236}">
                <a16:creationId xmlns:a16="http://schemas.microsoft.com/office/drawing/2014/main" id="{035FBEC4-59F5-47B8-B3F3-38CB922D0E59}"/>
              </a:ext>
            </a:extLst>
          </p:cNvPr>
          <p:cNvSpPr>
            <a:spLocks noGrp="1"/>
          </p:cNvSpPr>
          <p:nvPr>
            <p:ph type="dt" sz="half" idx="16"/>
          </p:nvPr>
        </p:nvSpPr>
        <p:spPr>
          <a:xfrm>
            <a:off x="696000" y="6408000"/>
            <a:ext cx="8640000" cy="108000"/>
          </a:xfrm>
          <a:prstGeom prst="rect">
            <a:avLst/>
          </a:prstGeom>
        </p:spPr>
        <p:txBody>
          <a:bodyPr/>
          <a:lstStyle/>
          <a:p>
            <a:fld id="{605081E6-9E20-465B-B3E7-30D7703DB1CB}" type="datetime3">
              <a:rPr lang="en-US" smtClean="0"/>
              <a:t>1 April 2024</a:t>
            </a:fld>
            <a:endParaRPr lang="en-US" dirty="0"/>
          </a:p>
        </p:txBody>
      </p:sp>
      <p:sp>
        <p:nvSpPr>
          <p:cNvPr id="3" name="Footer Placeholder 2">
            <a:extLst>
              <a:ext uri="{FF2B5EF4-FFF2-40B4-BE49-F238E27FC236}">
                <a16:creationId xmlns:a16="http://schemas.microsoft.com/office/drawing/2014/main" id="{DAE245F7-3C81-43CD-8F57-094ADB4F666C}"/>
              </a:ext>
            </a:extLst>
          </p:cNvPr>
          <p:cNvSpPr>
            <a:spLocks noGrp="1"/>
          </p:cNvSpPr>
          <p:nvPr>
            <p:ph type="ftr" sz="quarter" idx="17"/>
          </p:nvPr>
        </p:nvSpPr>
        <p:spPr/>
        <p:txBody>
          <a:bodyPr/>
          <a:lstStyle/>
          <a:p>
            <a:r>
              <a:rPr lang="en-US" dirty="0"/>
              <a:t>MCA00002890 Rev A</a:t>
            </a:r>
          </a:p>
        </p:txBody>
      </p:sp>
      <p:sp>
        <p:nvSpPr>
          <p:cNvPr id="8" name="Slide Number Placeholder 7">
            <a:extLst>
              <a:ext uri="{FF2B5EF4-FFF2-40B4-BE49-F238E27FC236}">
                <a16:creationId xmlns:a16="http://schemas.microsoft.com/office/drawing/2014/main" id="{0CB09AD5-0668-4482-8312-770FE726D70E}"/>
              </a:ext>
            </a:extLst>
          </p:cNvPr>
          <p:cNvSpPr>
            <a:spLocks noGrp="1"/>
          </p:cNvSpPr>
          <p:nvPr>
            <p:ph type="sldNum" sz="quarter" idx="18"/>
          </p:nvPr>
        </p:nvSpPr>
        <p:spPr/>
        <p:txBody>
          <a:bodyPr/>
          <a:lstStyle/>
          <a:p>
            <a:r>
              <a:rPr lang="en-US" dirty="0"/>
              <a:t>Page </a:t>
            </a:r>
            <a:fld id="{C2FE92B8-3297-49BF-866E-FDAA607BBC0B}" type="slidenum">
              <a:rPr lang="en-US" smtClean="0"/>
              <a:pPr/>
              <a:t>‹#›</a:t>
            </a:fld>
            <a:endParaRPr lang="en-US" dirty="0"/>
          </a:p>
        </p:txBody>
      </p:sp>
    </p:spTree>
    <p:extLst>
      <p:ext uri="{BB962C8B-B14F-4D97-AF65-F5344CB8AC3E}">
        <p14:creationId xmlns:p14="http://schemas.microsoft.com/office/powerpoint/2010/main" val="90801702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3.17 - Heading and bullet text on fullscreen for light picture">
    <p:spTree>
      <p:nvGrpSpPr>
        <p:cNvPr id="1" name=""/>
        <p:cNvGrpSpPr/>
        <p:nvPr/>
      </p:nvGrpSpPr>
      <p:grpSpPr>
        <a:xfrm>
          <a:off x="0" y="0"/>
          <a:ext cx="0" cy="0"/>
          <a:chOff x="0" y="0"/>
          <a:chExt cx="0" cy="0"/>
        </a:xfrm>
      </p:grpSpPr>
      <p:sp>
        <p:nvSpPr>
          <p:cNvPr id="9" name="Picture Placeholder 16">
            <a:extLst>
              <a:ext uri="{FF2B5EF4-FFF2-40B4-BE49-F238E27FC236}">
                <a16:creationId xmlns:a16="http://schemas.microsoft.com/office/drawing/2014/main" id="{AC1159C5-8F9A-4CBA-8831-FB8CC34B5934}"/>
              </a:ext>
            </a:extLst>
          </p:cNvPr>
          <p:cNvSpPr>
            <a:spLocks noGrp="1"/>
          </p:cNvSpPr>
          <p:nvPr>
            <p:ph type="pic" sz="quarter" idx="15"/>
          </p:nvPr>
        </p:nvSpPr>
        <p:spPr>
          <a:xfrm>
            <a:off x="0" y="0"/>
            <a:ext cx="12192000" cy="6165850"/>
          </a:xfrm>
          <a:solidFill>
            <a:schemeClr val="bg2"/>
          </a:solidFill>
        </p:spPr>
        <p:txBody>
          <a:bodyPr tIns="576000" anchor="ctr" anchorCtr="0"/>
          <a:lstStyle>
            <a:lvl1pPr marL="0" indent="0" algn="ctr">
              <a:buFontTx/>
              <a:buNone/>
              <a:defRPr sz="1200">
                <a:solidFill>
                  <a:schemeClr val="tx1"/>
                </a:solidFill>
              </a:defRPr>
            </a:lvl1pPr>
          </a:lstStyle>
          <a:p>
            <a:r>
              <a:rPr lang="en-US"/>
              <a:t>Click icon to add picture</a:t>
            </a:r>
          </a:p>
        </p:txBody>
      </p:sp>
      <p:sp>
        <p:nvSpPr>
          <p:cNvPr id="13" name="Content Placeholder 4">
            <a:extLst>
              <a:ext uri="{FF2B5EF4-FFF2-40B4-BE49-F238E27FC236}">
                <a16:creationId xmlns:a16="http://schemas.microsoft.com/office/drawing/2014/main" id="{80881493-077C-4AB2-96A9-4163925FDD85}"/>
              </a:ext>
            </a:extLst>
          </p:cNvPr>
          <p:cNvSpPr>
            <a:spLocks noGrp="1"/>
          </p:cNvSpPr>
          <p:nvPr>
            <p:ph sz="quarter" idx="20"/>
          </p:nvPr>
        </p:nvSpPr>
        <p:spPr>
          <a:xfrm>
            <a:off x="696000" y="1773238"/>
            <a:ext cx="8640000" cy="4248150"/>
          </a:xfrm>
        </p:spPr>
        <p:txBody>
          <a:bodyPr/>
          <a:lstStyle/>
          <a:p>
            <a:pPr lvl="0"/>
            <a:r>
              <a:rPr lang="en-US"/>
              <a:t>Edit Master text styles</a:t>
            </a:r>
          </a:p>
          <a:p>
            <a:pPr lvl="1"/>
            <a:r>
              <a:rPr lang="en-US"/>
              <a:t>Second level</a:t>
            </a:r>
          </a:p>
          <a:p>
            <a:pPr lvl="2"/>
            <a:r>
              <a:rPr lang="en-US"/>
              <a:t>Third level</a:t>
            </a:r>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8" name="Date Placeholder 7">
            <a:extLst>
              <a:ext uri="{FF2B5EF4-FFF2-40B4-BE49-F238E27FC236}">
                <a16:creationId xmlns:a16="http://schemas.microsoft.com/office/drawing/2014/main" id="{97AD2DCA-8FBB-4B80-89E6-1B1A7150DB95}"/>
              </a:ext>
            </a:extLst>
          </p:cNvPr>
          <p:cNvSpPr>
            <a:spLocks noGrp="1"/>
          </p:cNvSpPr>
          <p:nvPr>
            <p:ph type="dt" sz="half" idx="17"/>
          </p:nvPr>
        </p:nvSpPr>
        <p:spPr>
          <a:xfrm>
            <a:off x="696000" y="6408000"/>
            <a:ext cx="8640000" cy="108000"/>
          </a:xfrm>
          <a:prstGeom prst="rect">
            <a:avLst/>
          </a:prstGeom>
        </p:spPr>
        <p:txBody>
          <a:bodyPr/>
          <a:lstStyle/>
          <a:p>
            <a:fld id="{D0CDA44A-DD17-49FE-93AC-0458BC3015B6}" type="datetime3">
              <a:rPr lang="en-US" smtClean="0"/>
              <a:t>1 April 2024</a:t>
            </a:fld>
            <a:endParaRPr lang="en-US" dirty="0"/>
          </a:p>
        </p:txBody>
      </p:sp>
      <p:sp>
        <p:nvSpPr>
          <p:cNvPr id="10" name="Footer Placeholder 9">
            <a:extLst>
              <a:ext uri="{FF2B5EF4-FFF2-40B4-BE49-F238E27FC236}">
                <a16:creationId xmlns:a16="http://schemas.microsoft.com/office/drawing/2014/main" id="{DB9D3BC1-184D-4441-BA96-95C93C5A7AAC}"/>
              </a:ext>
            </a:extLst>
          </p:cNvPr>
          <p:cNvSpPr>
            <a:spLocks noGrp="1"/>
          </p:cNvSpPr>
          <p:nvPr>
            <p:ph type="ftr" sz="quarter" idx="18"/>
          </p:nvPr>
        </p:nvSpPr>
        <p:spPr/>
        <p:txBody>
          <a:bodyPr/>
          <a:lstStyle/>
          <a:p>
            <a:r>
              <a:rPr lang="en-US" dirty="0"/>
              <a:t>MCA00002890 Rev A</a:t>
            </a:r>
          </a:p>
        </p:txBody>
      </p:sp>
      <p:sp>
        <p:nvSpPr>
          <p:cNvPr id="11" name="Slide Number Placeholder 10">
            <a:extLst>
              <a:ext uri="{FF2B5EF4-FFF2-40B4-BE49-F238E27FC236}">
                <a16:creationId xmlns:a16="http://schemas.microsoft.com/office/drawing/2014/main" id="{88745D12-BDC3-43C8-8E38-B51B8126EFF1}"/>
              </a:ext>
            </a:extLst>
          </p:cNvPr>
          <p:cNvSpPr>
            <a:spLocks noGrp="1"/>
          </p:cNvSpPr>
          <p:nvPr>
            <p:ph type="sldNum" sz="quarter" idx="19"/>
          </p:nvPr>
        </p:nvSpPr>
        <p:spPr/>
        <p:txBody>
          <a:bodyPr/>
          <a:lstStyle/>
          <a:p>
            <a:r>
              <a:rPr lang="en-US" dirty="0"/>
              <a:t>Page </a:t>
            </a:r>
            <a:fld id="{C2FE92B8-3297-49BF-866E-FDAA607BBC0B}" type="slidenum">
              <a:rPr lang="en-US" smtClean="0"/>
              <a:pPr/>
              <a:t>‹#›</a:t>
            </a:fld>
            <a:endParaRPr lang="en-US" dirty="0"/>
          </a:p>
        </p:txBody>
      </p:sp>
    </p:spTree>
    <p:extLst>
      <p:ext uri="{BB962C8B-B14F-4D97-AF65-F5344CB8AC3E}">
        <p14:creationId xmlns:p14="http://schemas.microsoft.com/office/powerpoint/2010/main" val="257448279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3 Content - Heading and bullet text on blue 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A748D3-BDF4-491B-AA8F-BAF29183165D}"/>
              </a:ext>
            </a:extLst>
          </p:cNvPr>
          <p:cNvSpPr/>
          <p:nvPr userDrawn="1"/>
        </p:nvSpPr>
        <p:spPr>
          <a:xfrm>
            <a:off x="0" y="0"/>
            <a:ext cx="12192000" cy="61658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solidFill>
                  <a:schemeClr val="bg1"/>
                </a:solidFill>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solidFill>
                  <a:schemeClr val="bg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3" name="Date Placeholder 2">
            <a:extLst>
              <a:ext uri="{FF2B5EF4-FFF2-40B4-BE49-F238E27FC236}">
                <a16:creationId xmlns:a16="http://schemas.microsoft.com/office/drawing/2014/main" id="{7E7D6E0E-499D-47FF-8ACF-0369766A8FB7}"/>
              </a:ext>
            </a:extLst>
          </p:cNvPr>
          <p:cNvSpPr>
            <a:spLocks noGrp="1"/>
          </p:cNvSpPr>
          <p:nvPr>
            <p:ph type="dt" sz="half" idx="15"/>
          </p:nvPr>
        </p:nvSpPr>
        <p:spPr>
          <a:xfrm>
            <a:off x="696000" y="6408000"/>
            <a:ext cx="8640000" cy="108000"/>
          </a:xfrm>
          <a:prstGeom prst="rect">
            <a:avLst/>
          </a:prstGeom>
        </p:spPr>
        <p:txBody>
          <a:bodyPr/>
          <a:lstStyle>
            <a:lvl1pPr>
              <a:defRPr sz="800"/>
            </a:lvl1pPr>
          </a:lstStyle>
          <a:p>
            <a:fld id="{5C7F252B-82AB-432F-9A74-6DEA5B0F5813}" type="datetime3">
              <a:rPr lang="en-US" smtClean="0"/>
              <a:pPr/>
              <a:t>1 April 2024</a:t>
            </a:fld>
            <a:endParaRPr lang="en-US" dirty="0"/>
          </a:p>
        </p:txBody>
      </p:sp>
      <p:sp>
        <p:nvSpPr>
          <p:cNvPr id="8" name="Footer Placeholder 7">
            <a:extLst>
              <a:ext uri="{FF2B5EF4-FFF2-40B4-BE49-F238E27FC236}">
                <a16:creationId xmlns:a16="http://schemas.microsoft.com/office/drawing/2014/main" id="{22550B62-8BBC-453A-9E3B-5F6E0A9CC391}"/>
              </a:ext>
            </a:extLst>
          </p:cNvPr>
          <p:cNvSpPr>
            <a:spLocks noGrp="1"/>
          </p:cNvSpPr>
          <p:nvPr>
            <p:ph type="ftr" sz="quarter" idx="16"/>
          </p:nvPr>
        </p:nvSpPr>
        <p:spPr/>
        <p:txBody>
          <a:bodyPr/>
          <a:lstStyle>
            <a:lvl1pPr>
              <a:defRPr sz="800"/>
            </a:lvl1pPr>
          </a:lstStyle>
          <a:p>
            <a:r>
              <a:rPr lang="en-US" dirty="0"/>
              <a:t>MCA00002890 Rev A</a:t>
            </a:r>
          </a:p>
        </p:txBody>
      </p:sp>
      <p:sp>
        <p:nvSpPr>
          <p:cNvPr id="9" name="Slide Number Placeholder 8">
            <a:extLst>
              <a:ext uri="{FF2B5EF4-FFF2-40B4-BE49-F238E27FC236}">
                <a16:creationId xmlns:a16="http://schemas.microsoft.com/office/drawing/2014/main" id="{24FECB8D-711E-48DF-9790-76867C5881CC}"/>
              </a:ext>
            </a:extLst>
          </p:cNvPr>
          <p:cNvSpPr>
            <a:spLocks noGrp="1"/>
          </p:cNvSpPr>
          <p:nvPr>
            <p:ph type="sldNum" sz="quarter" idx="17"/>
          </p:nvPr>
        </p:nvSpPr>
        <p:spPr/>
        <p:txBody>
          <a:bodyPr/>
          <a:lstStyle>
            <a:lvl1pPr>
              <a:defRPr sz="800"/>
            </a:lvl1pPr>
          </a:lstStyle>
          <a:p>
            <a:r>
              <a:rPr lang="en-US"/>
              <a:t>Page </a:t>
            </a:r>
            <a:fld id="{C2FE92B8-3297-49BF-866E-FDAA607BBC0B}" type="slidenum">
              <a:rPr lang="en-US" smtClean="0"/>
              <a:pPr/>
              <a:t>‹#›</a:t>
            </a:fld>
            <a:endParaRPr lang="en-US" dirty="0"/>
          </a:p>
        </p:txBody>
      </p:sp>
      <p:sp>
        <p:nvSpPr>
          <p:cNvPr id="11" name="Content Placeholder 4">
            <a:extLst>
              <a:ext uri="{FF2B5EF4-FFF2-40B4-BE49-F238E27FC236}">
                <a16:creationId xmlns:a16="http://schemas.microsoft.com/office/drawing/2014/main" id="{982DBECE-2A44-42AF-AF45-0CF8B022EEAA}"/>
              </a:ext>
            </a:extLst>
          </p:cNvPr>
          <p:cNvSpPr>
            <a:spLocks noGrp="1"/>
          </p:cNvSpPr>
          <p:nvPr>
            <p:ph sz="quarter" idx="18"/>
          </p:nvPr>
        </p:nvSpPr>
        <p:spPr>
          <a:xfrm>
            <a:off x="696000" y="1773238"/>
            <a:ext cx="8640000" cy="4248150"/>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Edit Master text styles</a:t>
            </a:r>
          </a:p>
          <a:p>
            <a:pPr lvl="1"/>
            <a:r>
              <a:rPr lang="en-US"/>
              <a:t>Second level</a:t>
            </a:r>
          </a:p>
          <a:p>
            <a:pPr lvl="2"/>
            <a:r>
              <a:rPr lang="en-US"/>
              <a:t>Third level</a:t>
            </a:r>
          </a:p>
        </p:txBody>
      </p:sp>
    </p:spTree>
    <p:custDataLst>
      <p:tags r:id="rId1"/>
    </p:custDataLst>
    <p:extLst>
      <p:ext uri="{BB962C8B-B14F-4D97-AF65-F5344CB8AC3E}">
        <p14:creationId xmlns:p14="http://schemas.microsoft.com/office/powerpoint/2010/main" val="111306072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3.18 - Heading and bullet text on fullscreen for dark picture">
    <p:spTree>
      <p:nvGrpSpPr>
        <p:cNvPr id="1" name=""/>
        <p:cNvGrpSpPr/>
        <p:nvPr/>
      </p:nvGrpSpPr>
      <p:grpSpPr>
        <a:xfrm>
          <a:off x="0" y="0"/>
          <a:ext cx="0" cy="0"/>
          <a:chOff x="0" y="0"/>
          <a:chExt cx="0" cy="0"/>
        </a:xfrm>
      </p:grpSpPr>
      <p:sp>
        <p:nvSpPr>
          <p:cNvPr id="9" name="Picture Placeholder 16">
            <a:extLst>
              <a:ext uri="{FF2B5EF4-FFF2-40B4-BE49-F238E27FC236}">
                <a16:creationId xmlns:a16="http://schemas.microsoft.com/office/drawing/2014/main" id="{AC1159C5-8F9A-4CBA-8831-FB8CC34B5934}"/>
              </a:ext>
            </a:extLst>
          </p:cNvPr>
          <p:cNvSpPr>
            <a:spLocks noGrp="1"/>
          </p:cNvSpPr>
          <p:nvPr>
            <p:ph type="pic" sz="quarter" idx="15"/>
          </p:nvPr>
        </p:nvSpPr>
        <p:spPr>
          <a:xfrm>
            <a:off x="0" y="0"/>
            <a:ext cx="12192000" cy="6165850"/>
          </a:xfrm>
          <a:solidFill>
            <a:schemeClr val="accent2"/>
          </a:solidFill>
        </p:spPr>
        <p:txBody>
          <a:bodyPr tIns="576000" anchor="ctr" anchorCtr="0"/>
          <a:lstStyle>
            <a:lvl1pPr marL="0" indent="0" algn="ctr">
              <a:buFontTx/>
              <a:buNone/>
              <a:defRPr sz="1200">
                <a:solidFill>
                  <a:schemeClr val="bg1"/>
                </a:solidFill>
              </a:defRPr>
            </a:lvl1pPr>
          </a:lstStyle>
          <a:p>
            <a:r>
              <a:rPr lang="en-US"/>
              <a:t>Click icon to add picture</a:t>
            </a:r>
          </a:p>
        </p:txBody>
      </p:sp>
      <p:sp>
        <p:nvSpPr>
          <p:cNvPr id="11" name="Content Placeholder 4">
            <a:extLst>
              <a:ext uri="{FF2B5EF4-FFF2-40B4-BE49-F238E27FC236}">
                <a16:creationId xmlns:a16="http://schemas.microsoft.com/office/drawing/2014/main" id="{E5DCE741-E45F-44C7-99F8-5687D0CC19D3}"/>
              </a:ext>
            </a:extLst>
          </p:cNvPr>
          <p:cNvSpPr>
            <a:spLocks noGrp="1"/>
          </p:cNvSpPr>
          <p:nvPr>
            <p:ph sz="quarter" idx="20"/>
          </p:nvPr>
        </p:nvSpPr>
        <p:spPr>
          <a:xfrm>
            <a:off x="696000" y="1773238"/>
            <a:ext cx="8640000" cy="4248150"/>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Edit Master text styles</a:t>
            </a:r>
          </a:p>
          <a:p>
            <a:pPr lvl="1"/>
            <a:r>
              <a:rPr lang="en-US"/>
              <a:t>Second level</a:t>
            </a:r>
          </a:p>
          <a:p>
            <a:pPr lvl="2"/>
            <a:r>
              <a:rPr lang="en-US"/>
              <a:t>Third level</a:t>
            </a:r>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solidFill>
                  <a:schemeClr val="bg1"/>
                </a:solidFill>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solidFill>
                  <a:schemeClr val="bg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2" name="Date Placeholder 1">
            <a:extLst>
              <a:ext uri="{FF2B5EF4-FFF2-40B4-BE49-F238E27FC236}">
                <a16:creationId xmlns:a16="http://schemas.microsoft.com/office/drawing/2014/main" id="{218FCF86-891F-4837-ACCF-63BAFEDF59F3}"/>
              </a:ext>
            </a:extLst>
          </p:cNvPr>
          <p:cNvSpPr>
            <a:spLocks noGrp="1"/>
          </p:cNvSpPr>
          <p:nvPr>
            <p:ph type="dt" sz="half" idx="17"/>
          </p:nvPr>
        </p:nvSpPr>
        <p:spPr>
          <a:xfrm>
            <a:off x="696000" y="6408000"/>
            <a:ext cx="8640000" cy="108000"/>
          </a:xfrm>
          <a:prstGeom prst="rect">
            <a:avLst/>
          </a:prstGeom>
        </p:spPr>
        <p:txBody>
          <a:bodyPr/>
          <a:lstStyle/>
          <a:p>
            <a:fld id="{C5879F94-B4F6-4320-B038-F35C0F154571}" type="datetime3">
              <a:rPr lang="en-US" smtClean="0"/>
              <a:t>1 April 2024</a:t>
            </a:fld>
            <a:endParaRPr lang="en-US" dirty="0"/>
          </a:p>
        </p:txBody>
      </p:sp>
      <p:sp>
        <p:nvSpPr>
          <p:cNvPr id="8" name="Footer Placeholder 7">
            <a:extLst>
              <a:ext uri="{FF2B5EF4-FFF2-40B4-BE49-F238E27FC236}">
                <a16:creationId xmlns:a16="http://schemas.microsoft.com/office/drawing/2014/main" id="{4A55C7A5-30C6-4608-A790-D67BAC523440}"/>
              </a:ext>
            </a:extLst>
          </p:cNvPr>
          <p:cNvSpPr>
            <a:spLocks noGrp="1"/>
          </p:cNvSpPr>
          <p:nvPr>
            <p:ph type="ftr" sz="quarter" idx="18"/>
          </p:nvPr>
        </p:nvSpPr>
        <p:spPr/>
        <p:txBody>
          <a:bodyPr/>
          <a:lstStyle/>
          <a:p>
            <a:r>
              <a:rPr lang="en-US" dirty="0"/>
              <a:t>MCA00002890 Rev A</a:t>
            </a:r>
          </a:p>
        </p:txBody>
      </p:sp>
      <p:sp>
        <p:nvSpPr>
          <p:cNvPr id="10" name="Slide Number Placeholder 9">
            <a:extLst>
              <a:ext uri="{FF2B5EF4-FFF2-40B4-BE49-F238E27FC236}">
                <a16:creationId xmlns:a16="http://schemas.microsoft.com/office/drawing/2014/main" id="{37F5F02F-8C46-4896-BC92-49AA647A50EF}"/>
              </a:ext>
            </a:extLst>
          </p:cNvPr>
          <p:cNvSpPr>
            <a:spLocks noGrp="1"/>
          </p:cNvSpPr>
          <p:nvPr>
            <p:ph type="sldNum" sz="quarter" idx="19"/>
          </p:nvPr>
        </p:nvSpPr>
        <p:spPr/>
        <p:txBody>
          <a:bodyPr/>
          <a:lstStyle/>
          <a:p>
            <a:r>
              <a:rPr lang="en-US" dirty="0"/>
              <a:t>Page </a:t>
            </a:r>
            <a:fld id="{C2FE92B8-3297-49BF-866E-FDAA607BBC0B}" type="slidenum">
              <a:rPr lang="en-US" smtClean="0"/>
              <a:pPr/>
              <a:t>‹#›</a:t>
            </a:fld>
            <a:endParaRPr lang="en-US" dirty="0"/>
          </a:p>
        </p:txBody>
      </p:sp>
    </p:spTree>
    <p:extLst>
      <p:ext uri="{BB962C8B-B14F-4D97-AF65-F5344CB8AC3E}">
        <p14:creationId xmlns:p14="http://schemas.microsoft.com/office/powerpoint/2010/main" val="33548408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3.19 - Header only on snow 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C84D998-A0A1-427E-9E94-DE69BA2AF685}"/>
              </a:ext>
            </a:extLst>
          </p:cNvPr>
          <p:cNvSpPr/>
          <p:nvPr userDrawn="1"/>
        </p:nvSpPr>
        <p:spPr>
          <a:xfrm>
            <a:off x="0" y="0"/>
            <a:ext cx="12192000" cy="61658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2" name="Date Placeholder 1">
            <a:extLst>
              <a:ext uri="{FF2B5EF4-FFF2-40B4-BE49-F238E27FC236}">
                <a16:creationId xmlns:a16="http://schemas.microsoft.com/office/drawing/2014/main" id="{58B5A567-CECF-4E8C-9DF8-802537DB9392}"/>
              </a:ext>
            </a:extLst>
          </p:cNvPr>
          <p:cNvSpPr>
            <a:spLocks noGrp="1"/>
          </p:cNvSpPr>
          <p:nvPr>
            <p:ph type="dt" sz="half" idx="15"/>
          </p:nvPr>
        </p:nvSpPr>
        <p:spPr>
          <a:xfrm>
            <a:off x="696000" y="6408000"/>
            <a:ext cx="8640000" cy="108000"/>
          </a:xfrm>
          <a:prstGeom prst="rect">
            <a:avLst/>
          </a:prstGeom>
        </p:spPr>
        <p:txBody>
          <a:bodyPr/>
          <a:lstStyle/>
          <a:p>
            <a:fld id="{E04157D7-4F43-487A-A8F2-726C008918AE}" type="datetime3">
              <a:rPr lang="en-US" smtClean="0"/>
              <a:t>1 April 2024</a:t>
            </a:fld>
            <a:endParaRPr lang="en-US" dirty="0"/>
          </a:p>
        </p:txBody>
      </p:sp>
      <p:sp>
        <p:nvSpPr>
          <p:cNvPr id="3" name="Footer Placeholder 2">
            <a:extLst>
              <a:ext uri="{FF2B5EF4-FFF2-40B4-BE49-F238E27FC236}">
                <a16:creationId xmlns:a16="http://schemas.microsoft.com/office/drawing/2014/main" id="{AE816BFE-40C0-4268-88B7-0420E044C7C7}"/>
              </a:ext>
            </a:extLst>
          </p:cNvPr>
          <p:cNvSpPr>
            <a:spLocks noGrp="1"/>
          </p:cNvSpPr>
          <p:nvPr>
            <p:ph type="ftr" sz="quarter" idx="16"/>
          </p:nvPr>
        </p:nvSpPr>
        <p:spPr/>
        <p:txBody>
          <a:bodyPr/>
          <a:lstStyle/>
          <a:p>
            <a:r>
              <a:rPr lang="en-US" dirty="0"/>
              <a:t>MCA00002890 Rev A</a:t>
            </a:r>
          </a:p>
        </p:txBody>
      </p:sp>
      <p:sp>
        <p:nvSpPr>
          <p:cNvPr id="9" name="Slide Number Placeholder 8">
            <a:extLst>
              <a:ext uri="{FF2B5EF4-FFF2-40B4-BE49-F238E27FC236}">
                <a16:creationId xmlns:a16="http://schemas.microsoft.com/office/drawing/2014/main" id="{D81C3C49-28EA-4AB4-BC5C-1D8A36952F02}"/>
              </a:ext>
            </a:extLst>
          </p:cNvPr>
          <p:cNvSpPr>
            <a:spLocks noGrp="1"/>
          </p:cNvSpPr>
          <p:nvPr>
            <p:ph type="sldNum" sz="quarter" idx="17"/>
          </p:nvPr>
        </p:nvSpPr>
        <p:spPr/>
        <p:txBody>
          <a:bodyPr/>
          <a:lstStyle/>
          <a:p>
            <a:r>
              <a:rPr lang="en-US" dirty="0"/>
              <a:t>Page </a:t>
            </a:r>
            <a:fld id="{C2FE92B8-3297-49BF-866E-FDAA607BBC0B}" type="slidenum">
              <a:rPr lang="en-US" smtClean="0"/>
              <a:pPr/>
              <a:t>‹#›</a:t>
            </a:fld>
            <a:endParaRPr lang="en-US" dirty="0"/>
          </a:p>
        </p:txBody>
      </p:sp>
    </p:spTree>
    <p:extLst>
      <p:ext uri="{BB962C8B-B14F-4D97-AF65-F5344CB8AC3E}">
        <p14:creationId xmlns:p14="http://schemas.microsoft.com/office/powerpoint/2010/main" val="355339933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3.20 - Header only on white 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2" name="Date Placeholder 1">
            <a:extLst>
              <a:ext uri="{FF2B5EF4-FFF2-40B4-BE49-F238E27FC236}">
                <a16:creationId xmlns:a16="http://schemas.microsoft.com/office/drawing/2014/main" id="{4F036DD7-6C24-4C48-8819-0528EB4199AC}"/>
              </a:ext>
            </a:extLst>
          </p:cNvPr>
          <p:cNvSpPr>
            <a:spLocks noGrp="1"/>
          </p:cNvSpPr>
          <p:nvPr>
            <p:ph type="dt" sz="half" idx="15"/>
          </p:nvPr>
        </p:nvSpPr>
        <p:spPr>
          <a:xfrm>
            <a:off x="696000" y="6408000"/>
            <a:ext cx="8640000" cy="108000"/>
          </a:xfrm>
          <a:prstGeom prst="rect">
            <a:avLst/>
          </a:prstGeom>
        </p:spPr>
        <p:txBody>
          <a:bodyPr/>
          <a:lstStyle/>
          <a:p>
            <a:fld id="{DF3BBBDE-1624-4172-9FA8-C55B1C04853D}" type="datetime3">
              <a:rPr lang="en-US" smtClean="0"/>
              <a:t>1 April 2024</a:t>
            </a:fld>
            <a:endParaRPr lang="en-US" dirty="0"/>
          </a:p>
        </p:txBody>
      </p:sp>
      <p:sp>
        <p:nvSpPr>
          <p:cNvPr id="3" name="Footer Placeholder 2">
            <a:extLst>
              <a:ext uri="{FF2B5EF4-FFF2-40B4-BE49-F238E27FC236}">
                <a16:creationId xmlns:a16="http://schemas.microsoft.com/office/drawing/2014/main" id="{E1DD7F54-AB07-4D01-8C64-F9B2421FB583}"/>
              </a:ext>
            </a:extLst>
          </p:cNvPr>
          <p:cNvSpPr>
            <a:spLocks noGrp="1"/>
          </p:cNvSpPr>
          <p:nvPr>
            <p:ph type="ftr" sz="quarter" idx="16"/>
          </p:nvPr>
        </p:nvSpPr>
        <p:spPr/>
        <p:txBody>
          <a:bodyPr/>
          <a:lstStyle/>
          <a:p>
            <a:r>
              <a:rPr lang="en-US" dirty="0"/>
              <a:t>MCA00002890 Rev A</a:t>
            </a:r>
          </a:p>
        </p:txBody>
      </p:sp>
      <p:sp>
        <p:nvSpPr>
          <p:cNvPr id="9" name="Slide Number Placeholder 8">
            <a:extLst>
              <a:ext uri="{FF2B5EF4-FFF2-40B4-BE49-F238E27FC236}">
                <a16:creationId xmlns:a16="http://schemas.microsoft.com/office/drawing/2014/main" id="{8278BF20-C1BE-48D3-9C5C-34133B97162E}"/>
              </a:ext>
            </a:extLst>
          </p:cNvPr>
          <p:cNvSpPr>
            <a:spLocks noGrp="1"/>
          </p:cNvSpPr>
          <p:nvPr>
            <p:ph type="sldNum" sz="quarter" idx="17"/>
          </p:nvPr>
        </p:nvSpPr>
        <p:spPr/>
        <p:txBody>
          <a:bodyPr/>
          <a:lstStyle/>
          <a:p>
            <a:r>
              <a:rPr lang="en-US" dirty="0"/>
              <a:t>Page </a:t>
            </a:r>
            <a:fld id="{C2FE92B8-3297-49BF-866E-FDAA607BBC0B}" type="slidenum">
              <a:rPr lang="en-US" smtClean="0"/>
              <a:pPr/>
              <a:t>‹#›</a:t>
            </a:fld>
            <a:endParaRPr lang="en-US" dirty="0"/>
          </a:p>
        </p:txBody>
      </p:sp>
    </p:spTree>
    <p:extLst>
      <p:ext uri="{BB962C8B-B14F-4D97-AF65-F5344CB8AC3E}">
        <p14:creationId xmlns:p14="http://schemas.microsoft.com/office/powerpoint/2010/main" val="280787301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_3.21 - Header only on blue 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C84D998-A0A1-427E-9E94-DE69BA2AF685}"/>
              </a:ext>
            </a:extLst>
          </p:cNvPr>
          <p:cNvSpPr/>
          <p:nvPr userDrawn="1"/>
        </p:nvSpPr>
        <p:spPr>
          <a:xfrm>
            <a:off x="0" y="0"/>
            <a:ext cx="12192000" cy="61658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solidFill>
                  <a:schemeClr val="bg1"/>
                </a:solidFill>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solidFill>
                  <a:schemeClr val="bg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10" name="Date Placeholder 9">
            <a:extLst>
              <a:ext uri="{FF2B5EF4-FFF2-40B4-BE49-F238E27FC236}">
                <a16:creationId xmlns:a16="http://schemas.microsoft.com/office/drawing/2014/main" id="{DC92D004-45D9-4900-8B3A-20D7F802DA48}"/>
              </a:ext>
            </a:extLst>
          </p:cNvPr>
          <p:cNvSpPr>
            <a:spLocks noGrp="1"/>
          </p:cNvSpPr>
          <p:nvPr>
            <p:ph type="dt" sz="half" idx="15"/>
          </p:nvPr>
        </p:nvSpPr>
        <p:spPr>
          <a:xfrm>
            <a:off x="696000" y="6408000"/>
            <a:ext cx="8640000" cy="108000"/>
          </a:xfrm>
          <a:prstGeom prst="rect">
            <a:avLst/>
          </a:prstGeom>
        </p:spPr>
        <p:txBody>
          <a:bodyPr/>
          <a:lstStyle/>
          <a:p>
            <a:fld id="{15ABCD39-B729-49E4-852B-89B4CC269C01}" type="datetime3">
              <a:rPr lang="en-US" smtClean="0"/>
              <a:t>1 April 2024</a:t>
            </a:fld>
            <a:endParaRPr lang="en-US" dirty="0"/>
          </a:p>
        </p:txBody>
      </p:sp>
      <p:sp>
        <p:nvSpPr>
          <p:cNvPr id="11" name="Footer Placeholder 10">
            <a:extLst>
              <a:ext uri="{FF2B5EF4-FFF2-40B4-BE49-F238E27FC236}">
                <a16:creationId xmlns:a16="http://schemas.microsoft.com/office/drawing/2014/main" id="{9C86CA62-BFDB-4F87-A424-F5D90D166B85}"/>
              </a:ext>
            </a:extLst>
          </p:cNvPr>
          <p:cNvSpPr>
            <a:spLocks noGrp="1"/>
          </p:cNvSpPr>
          <p:nvPr>
            <p:ph type="ftr" sz="quarter" idx="16"/>
          </p:nvPr>
        </p:nvSpPr>
        <p:spPr/>
        <p:txBody>
          <a:bodyPr/>
          <a:lstStyle/>
          <a:p>
            <a:r>
              <a:rPr lang="en-US" dirty="0"/>
              <a:t>MCA00002890 Rev A</a:t>
            </a:r>
          </a:p>
        </p:txBody>
      </p:sp>
      <p:sp>
        <p:nvSpPr>
          <p:cNvPr id="13" name="Slide Number Placeholder 12">
            <a:extLst>
              <a:ext uri="{FF2B5EF4-FFF2-40B4-BE49-F238E27FC236}">
                <a16:creationId xmlns:a16="http://schemas.microsoft.com/office/drawing/2014/main" id="{2A9C68DB-004F-43DA-AAFC-81794FB395D1}"/>
              </a:ext>
            </a:extLst>
          </p:cNvPr>
          <p:cNvSpPr>
            <a:spLocks noGrp="1"/>
          </p:cNvSpPr>
          <p:nvPr>
            <p:ph type="sldNum" sz="quarter" idx="17"/>
          </p:nvPr>
        </p:nvSpPr>
        <p:spPr/>
        <p:txBody>
          <a:bodyPr/>
          <a:lstStyle/>
          <a:p>
            <a:r>
              <a:rPr lang="en-US" dirty="0"/>
              <a:t>Page </a:t>
            </a:r>
            <a:fld id="{C2FE92B8-3297-49BF-866E-FDAA607BBC0B}" type="slidenum">
              <a:rPr lang="en-US" smtClean="0"/>
              <a:pPr/>
              <a:t>‹#›</a:t>
            </a:fld>
            <a:endParaRPr lang="en-US" dirty="0"/>
          </a:p>
        </p:txBody>
      </p:sp>
    </p:spTree>
    <p:extLst>
      <p:ext uri="{BB962C8B-B14F-4D97-AF65-F5344CB8AC3E}">
        <p14:creationId xmlns:p14="http://schemas.microsoft.com/office/powerpoint/2010/main" val="350499839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_4.1 - End inf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B261975-D780-4513-BFCF-152B38AAB5B1}"/>
              </a:ext>
            </a:extLst>
          </p:cNvPr>
          <p:cNvSpPr/>
          <p:nvPr userDrawn="1"/>
        </p:nvSpPr>
        <p:spPr>
          <a:xfrm>
            <a:off x="0" y="0"/>
            <a:ext cx="12192000" cy="493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BF3031-97AC-4552-A986-A0C37D622BF6}"/>
              </a:ext>
            </a:extLst>
          </p:cNvPr>
          <p:cNvSpPr>
            <a:spLocks noGrp="1"/>
          </p:cNvSpPr>
          <p:nvPr>
            <p:ph type="title" hasCustomPrompt="1"/>
          </p:nvPr>
        </p:nvSpPr>
        <p:spPr>
          <a:xfrm>
            <a:off x="695325" y="1764000"/>
            <a:ext cx="10800000" cy="1440000"/>
          </a:xfrm>
        </p:spPr>
        <p:txBody>
          <a:bodyPr anchor="b"/>
          <a:lstStyle>
            <a:lvl1pPr>
              <a:defRPr sz="4800"/>
            </a:lvl1pPr>
          </a:lstStyle>
          <a:p>
            <a:r>
              <a:rPr lang="en-US" dirty="0"/>
              <a:t>Add text</a:t>
            </a:r>
          </a:p>
        </p:txBody>
      </p:sp>
      <p:sp>
        <p:nvSpPr>
          <p:cNvPr id="8" name="TextBox 7">
            <a:extLst>
              <a:ext uri="{FF2B5EF4-FFF2-40B4-BE49-F238E27FC236}">
                <a16:creationId xmlns:a16="http://schemas.microsoft.com/office/drawing/2014/main" id="{16002BBA-84E1-4F49-99F7-96BC06538EFC}"/>
              </a:ext>
            </a:extLst>
          </p:cNvPr>
          <p:cNvSpPr txBox="1"/>
          <p:nvPr userDrawn="1"/>
        </p:nvSpPr>
        <p:spPr bwMode="gray">
          <a:xfrm>
            <a:off x="695325" y="5492594"/>
            <a:ext cx="10801349" cy="671670"/>
          </a:xfrm>
          <a:prstGeom prst="rect">
            <a:avLst/>
          </a:prstGeom>
        </p:spPr>
        <p:txBody>
          <a:bodyPr vert="horz" lIns="0" tIns="0" rIns="0" bIns="0" rtlCol="0">
            <a:noAutofit/>
          </a:bodyPr>
          <a:lstStyle>
            <a:lvl1pPr indent="0">
              <a:lnSpc>
                <a:spcPct val="120000"/>
              </a:lnSpc>
              <a:spcBef>
                <a:spcPts val="600"/>
              </a:spcBef>
              <a:buFont typeface="Arial" panose="020B0604020202020204" pitchFamily="34" charset="0"/>
              <a:buNone/>
              <a:defRPr sz="1600" b="1">
                <a:solidFill>
                  <a:schemeClr val="tx2"/>
                </a:solidFill>
              </a:defRPr>
            </a:lvl1pPr>
            <a:lvl2pPr marL="0" lvl="1" indent="0">
              <a:lnSpc>
                <a:spcPct val="120000"/>
              </a:lnSpc>
              <a:spcBef>
                <a:spcPts val="600"/>
              </a:spcBef>
              <a:buFont typeface="Arial" panose="020B0604020202020204" pitchFamily="34" charset="0"/>
              <a:buNone/>
              <a:defRPr sz="800">
                <a:solidFill>
                  <a:schemeClr val="tx2"/>
                </a:solidFill>
              </a:defRPr>
            </a:lvl2pPr>
            <a:lvl3pPr marL="219456" indent="-219456">
              <a:lnSpc>
                <a:spcPct val="100000"/>
              </a:lnSpc>
              <a:spcBef>
                <a:spcPts val="600"/>
              </a:spcBef>
              <a:buFont typeface="Arial" panose="020B0604020202020204" pitchFamily="34" charset="0"/>
              <a:buChar char="•"/>
              <a:defRPr sz="1600"/>
            </a:lvl3pPr>
            <a:lvl4pPr marL="429768" indent="-219456">
              <a:lnSpc>
                <a:spcPct val="100000"/>
              </a:lnSpc>
              <a:spcBef>
                <a:spcPts val="600"/>
              </a:spcBef>
              <a:buFont typeface="Arial" panose="020B0604020202020204" pitchFamily="34" charset="0"/>
              <a:buChar char="•"/>
              <a:defRPr sz="1400"/>
            </a:lvl4pPr>
            <a:lvl5pPr marL="649224" indent="-219456">
              <a:lnSpc>
                <a:spcPct val="100000"/>
              </a:lnSpc>
              <a:spcBef>
                <a:spcPts val="600"/>
              </a:spcBef>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1"/>
            <a:r>
              <a:rPr lang="en-GB" sz="800" dirty="0"/>
              <a:t>Getinge is a global provider of innovative solutions for operating rooms, intensive care units, sterilization departments and for life science companies and institutions. </a:t>
            </a:r>
            <a:br>
              <a:rPr lang="en-GB" sz="800" dirty="0"/>
            </a:br>
            <a:r>
              <a:rPr lang="en-GB" sz="800" dirty="0"/>
              <a:t>Based on our </a:t>
            </a:r>
            <a:r>
              <a:rPr lang="en-GB" sz="800" dirty="0" err="1"/>
              <a:t>firsthand</a:t>
            </a:r>
            <a:r>
              <a:rPr lang="en-GB" sz="800" dirty="0"/>
              <a:t> experience and close partnerships with clinical experts, healthcare professionals and </a:t>
            </a:r>
            <a:r>
              <a:rPr lang="en-GB" sz="800" dirty="0" err="1"/>
              <a:t>medtech</a:t>
            </a:r>
            <a:r>
              <a:rPr lang="en-GB" sz="800" dirty="0"/>
              <a:t> specialists, we are improving everyday life.</a:t>
            </a:r>
            <a:endParaRPr lang="en-US" sz="800" dirty="0"/>
          </a:p>
        </p:txBody>
      </p:sp>
      <p:sp>
        <p:nvSpPr>
          <p:cNvPr id="9" name="TextBox 8">
            <a:extLst>
              <a:ext uri="{FF2B5EF4-FFF2-40B4-BE49-F238E27FC236}">
                <a16:creationId xmlns:a16="http://schemas.microsoft.com/office/drawing/2014/main" id="{64026762-CFFF-4427-BF4C-BC03E52B6445}"/>
              </a:ext>
            </a:extLst>
          </p:cNvPr>
          <p:cNvSpPr txBox="1"/>
          <p:nvPr userDrawn="1"/>
        </p:nvSpPr>
        <p:spPr bwMode="gray">
          <a:xfrm>
            <a:off x="695325" y="5154989"/>
            <a:ext cx="10801349" cy="295466"/>
          </a:xfrm>
          <a:prstGeom prst="rect">
            <a:avLst/>
          </a:prstGeom>
        </p:spPr>
        <p:txBody>
          <a:bodyPr vert="horz" lIns="0" tIns="0" rIns="0" bIns="0" rtlCol="0">
            <a:noAutofit/>
          </a:bodyPr>
          <a:lstStyle>
            <a:lvl1pPr lvl="0" indent="0">
              <a:lnSpc>
                <a:spcPct val="120000"/>
              </a:lnSpc>
              <a:spcBef>
                <a:spcPts val="600"/>
              </a:spcBef>
              <a:buFont typeface="Arial" panose="020B0604020202020204" pitchFamily="34" charset="0"/>
              <a:buNone/>
              <a:defRPr sz="1600" b="1">
                <a:solidFill>
                  <a:schemeClr val="bg1"/>
                </a:solidFill>
              </a:defRPr>
            </a:lvl1pPr>
            <a:lvl2pPr marL="0" indent="0">
              <a:lnSpc>
                <a:spcPct val="120000"/>
              </a:lnSpc>
              <a:spcBef>
                <a:spcPts val="600"/>
              </a:spcBef>
              <a:buFont typeface="Arial" panose="020B0604020202020204" pitchFamily="34" charset="0"/>
              <a:buNone/>
              <a:defRPr sz="1600"/>
            </a:lvl2pPr>
            <a:lvl3pPr marL="219456" indent="-219456">
              <a:lnSpc>
                <a:spcPct val="100000"/>
              </a:lnSpc>
              <a:spcBef>
                <a:spcPts val="600"/>
              </a:spcBef>
              <a:buFont typeface="Arial" panose="020B0604020202020204" pitchFamily="34" charset="0"/>
              <a:buChar char="•"/>
              <a:defRPr sz="1600"/>
            </a:lvl3pPr>
            <a:lvl4pPr marL="429768" indent="-219456">
              <a:lnSpc>
                <a:spcPct val="100000"/>
              </a:lnSpc>
              <a:spcBef>
                <a:spcPts val="600"/>
              </a:spcBef>
              <a:buFont typeface="Arial" panose="020B0604020202020204" pitchFamily="34" charset="0"/>
              <a:buChar char="•"/>
              <a:defRPr sz="1400"/>
            </a:lvl4pPr>
            <a:lvl5pPr marL="649224" indent="-219456">
              <a:lnSpc>
                <a:spcPct val="100000"/>
              </a:lnSpc>
              <a:spcBef>
                <a:spcPts val="600"/>
              </a:spcBef>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600" b="0" dirty="0">
                <a:solidFill>
                  <a:schemeClr val="tx2"/>
                </a:solidFill>
              </a:rPr>
              <a:t>www.getinge.com</a:t>
            </a:r>
          </a:p>
        </p:txBody>
      </p:sp>
      <p:sp>
        <p:nvSpPr>
          <p:cNvPr id="11" name="Text Placeholder 10">
            <a:extLst>
              <a:ext uri="{FF2B5EF4-FFF2-40B4-BE49-F238E27FC236}">
                <a16:creationId xmlns:a16="http://schemas.microsoft.com/office/drawing/2014/main" id="{0DA3D444-691B-4F12-8587-DEFCE5993EDE}"/>
              </a:ext>
            </a:extLst>
          </p:cNvPr>
          <p:cNvSpPr>
            <a:spLocks noGrp="1"/>
          </p:cNvSpPr>
          <p:nvPr>
            <p:ph type="body" sz="quarter" idx="13" hasCustomPrompt="1"/>
          </p:nvPr>
        </p:nvSpPr>
        <p:spPr>
          <a:xfrm>
            <a:off x="695325" y="3426989"/>
            <a:ext cx="6102423" cy="252000"/>
          </a:xfrm>
        </p:spPr>
        <p:txBody>
          <a:bodyPr anchor="ctr" anchorCtr="0"/>
          <a:lstStyle>
            <a:lvl1pPr marL="0" indent="0">
              <a:buFontTx/>
              <a:buNone/>
              <a:defRPr sz="14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dirty="0"/>
              <a:t>Add text</a:t>
            </a:r>
          </a:p>
        </p:txBody>
      </p:sp>
      <p:sp>
        <p:nvSpPr>
          <p:cNvPr id="12" name="Text Placeholder 10">
            <a:extLst>
              <a:ext uri="{FF2B5EF4-FFF2-40B4-BE49-F238E27FC236}">
                <a16:creationId xmlns:a16="http://schemas.microsoft.com/office/drawing/2014/main" id="{9DDBE03D-8B58-4E76-B029-A3F635DA5450}"/>
              </a:ext>
            </a:extLst>
          </p:cNvPr>
          <p:cNvSpPr>
            <a:spLocks noGrp="1"/>
          </p:cNvSpPr>
          <p:nvPr>
            <p:ph type="body" sz="quarter" idx="14" hasCustomPrompt="1"/>
          </p:nvPr>
        </p:nvSpPr>
        <p:spPr>
          <a:xfrm>
            <a:off x="695325" y="3714068"/>
            <a:ext cx="6102423" cy="252000"/>
          </a:xfrm>
        </p:spPr>
        <p:txBody>
          <a:bodyPr lIns="0" anchor="ctr" anchorCtr="0"/>
          <a:lstStyle>
            <a:lvl1pPr marL="0" indent="0">
              <a:buFontTx/>
              <a:buNone/>
              <a:defRPr sz="14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dirty="0"/>
              <a:t>Add text</a:t>
            </a:r>
          </a:p>
        </p:txBody>
      </p:sp>
      <p:sp>
        <p:nvSpPr>
          <p:cNvPr id="13" name="Text Placeholder 10">
            <a:extLst>
              <a:ext uri="{FF2B5EF4-FFF2-40B4-BE49-F238E27FC236}">
                <a16:creationId xmlns:a16="http://schemas.microsoft.com/office/drawing/2014/main" id="{74727A6E-402B-419B-893C-3F48B6A3CF91}"/>
              </a:ext>
            </a:extLst>
          </p:cNvPr>
          <p:cNvSpPr>
            <a:spLocks noGrp="1"/>
          </p:cNvSpPr>
          <p:nvPr>
            <p:ph type="body" sz="quarter" idx="15" hasCustomPrompt="1"/>
          </p:nvPr>
        </p:nvSpPr>
        <p:spPr>
          <a:xfrm>
            <a:off x="1397073" y="4001147"/>
            <a:ext cx="5400675" cy="252000"/>
          </a:xfrm>
        </p:spPr>
        <p:txBody>
          <a:bodyPr anchor="ctr" anchorCtr="0"/>
          <a:lstStyle>
            <a:lvl1pPr marL="0" indent="0">
              <a:buFontTx/>
              <a:buNone/>
              <a:defRPr sz="14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dirty="0"/>
              <a:t>Add name</a:t>
            </a:r>
          </a:p>
        </p:txBody>
      </p:sp>
      <p:sp>
        <p:nvSpPr>
          <p:cNvPr id="14" name="Text Placeholder 10">
            <a:extLst>
              <a:ext uri="{FF2B5EF4-FFF2-40B4-BE49-F238E27FC236}">
                <a16:creationId xmlns:a16="http://schemas.microsoft.com/office/drawing/2014/main" id="{62835ADB-EEF2-45AF-B258-94A7FB86344F}"/>
              </a:ext>
            </a:extLst>
          </p:cNvPr>
          <p:cNvSpPr>
            <a:spLocks noGrp="1"/>
          </p:cNvSpPr>
          <p:nvPr>
            <p:ph type="body" sz="quarter" idx="16" hasCustomPrompt="1"/>
          </p:nvPr>
        </p:nvSpPr>
        <p:spPr>
          <a:xfrm>
            <a:off x="1397073" y="4288226"/>
            <a:ext cx="5400675" cy="252000"/>
          </a:xfrm>
        </p:spPr>
        <p:txBody>
          <a:bodyPr anchor="ctr" anchorCtr="0"/>
          <a:lstStyle>
            <a:lvl1pPr marL="0" indent="0">
              <a:buFontTx/>
              <a:buNone/>
              <a:defRPr sz="14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dirty="0"/>
              <a:t>Add phone</a:t>
            </a:r>
          </a:p>
        </p:txBody>
      </p:sp>
      <p:sp>
        <p:nvSpPr>
          <p:cNvPr id="15" name="Text Placeholder 10">
            <a:extLst>
              <a:ext uri="{FF2B5EF4-FFF2-40B4-BE49-F238E27FC236}">
                <a16:creationId xmlns:a16="http://schemas.microsoft.com/office/drawing/2014/main" id="{0701FCCB-E585-4202-BA47-9F2063D11576}"/>
              </a:ext>
            </a:extLst>
          </p:cNvPr>
          <p:cNvSpPr>
            <a:spLocks noGrp="1"/>
          </p:cNvSpPr>
          <p:nvPr>
            <p:ph type="body" sz="quarter" idx="17" hasCustomPrompt="1"/>
          </p:nvPr>
        </p:nvSpPr>
        <p:spPr>
          <a:xfrm>
            <a:off x="1397073" y="4575306"/>
            <a:ext cx="5400675" cy="252000"/>
          </a:xfrm>
        </p:spPr>
        <p:txBody>
          <a:bodyPr anchor="ctr" anchorCtr="0"/>
          <a:lstStyle>
            <a:lvl1pPr marL="0" indent="0">
              <a:buFontTx/>
              <a:buNone/>
              <a:defRPr sz="14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dirty="0"/>
              <a:t>Add E-Mail</a:t>
            </a:r>
          </a:p>
        </p:txBody>
      </p:sp>
      <p:sp>
        <p:nvSpPr>
          <p:cNvPr id="16" name="TextBox 15">
            <a:extLst>
              <a:ext uri="{FF2B5EF4-FFF2-40B4-BE49-F238E27FC236}">
                <a16:creationId xmlns:a16="http://schemas.microsoft.com/office/drawing/2014/main" id="{3673A055-FEE6-42EC-B6C5-78B076771EEF}"/>
              </a:ext>
            </a:extLst>
          </p:cNvPr>
          <p:cNvSpPr txBox="1"/>
          <p:nvPr userDrawn="1"/>
        </p:nvSpPr>
        <p:spPr>
          <a:xfrm>
            <a:off x="695325" y="3973259"/>
            <a:ext cx="570028" cy="307777"/>
          </a:xfrm>
          <a:prstGeom prst="rect">
            <a:avLst/>
          </a:prstGeom>
          <a:noFill/>
        </p:spPr>
        <p:txBody>
          <a:bodyPr wrap="none" lIns="0" rtlCol="0" anchor="ctr" anchorCtr="0">
            <a:spAutoFit/>
          </a:bodyPr>
          <a:lstStyle/>
          <a:p>
            <a:r>
              <a:rPr lang="en-US" sz="1400" dirty="0"/>
              <a:t>Name</a:t>
            </a:r>
          </a:p>
        </p:txBody>
      </p:sp>
      <p:sp>
        <p:nvSpPr>
          <p:cNvPr id="17" name="TextBox 16">
            <a:extLst>
              <a:ext uri="{FF2B5EF4-FFF2-40B4-BE49-F238E27FC236}">
                <a16:creationId xmlns:a16="http://schemas.microsoft.com/office/drawing/2014/main" id="{5FAE75EA-F6CB-4A5F-BCC7-AFCD70AABFBA}"/>
              </a:ext>
            </a:extLst>
          </p:cNvPr>
          <p:cNvSpPr txBox="1"/>
          <p:nvPr userDrawn="1"/>
        </p:nvSpPr>
        <p:spPr>
          <a:xfrm>
            <a:off x="695325" y="4260339"/>
            <a:ext cx="610103" cy="307777"/>
          </a:xfrm>
          <a:prstGeom prst="rect">
            <a:avLst/>
          </a:prstGeom>
          <a:noFill/>
        </p:spPr>
        <p:txBody>
          <a:bodyPr wrap="none" lIns="0" rtlCol="0" anchor="ctr" anchorCtr="0">
            <a:spAutoFit/>
          </a:bodyPr>
          <a:lstStyle/>
          <a:p>
            <a:r>
              <a:rPr lang="en-US" sz="1400" dirty="0"/>
              <a:t>Phone</a:t>
            </a:r>
          </a:p>
        </p:txBody>
      </p:sp>
      <p:sp>
        <p:nvSpPr>
          <p:cNvPr id="18" name="TextBox 17">
            <a:extLst>
              <a:ext uri="{FF2B5EF4-FFF2-40B4-BE49-F238E27FC236}">
                <a16:creationId xmlns:a16="http://schemas.microsoft.com/office/drawing/2014/main" id="{A6311644-6222-4E23-933B-AA44FE6217D9}"/>
              </a:ext>
            </a:extLst>
          </p:cNvPr>
          <p:cNvSpPr txBox="1"/>
          <p:nvPr userDrawn="1"/>
        </p:nvSpPr>
        <p:spPr>
          <a:xfrm>
            <a:off x="695325" y="4547418"/>
            <a:ext cx="600485" cy="307777"/>
          </a:xfrm>
          <a:prstGeom prst="rect">
            <a:avLst/>
          </a:prstGeom>
          <a:noFill/>
        </p:spPr>
        <p:txBody>
          <a:bodyPr wrap="none" lIns="0" rtlCol="0" anchor="ctr" anchorCtr="0">
            <a:spAutoFit/>
          </a:bodyPr>
          <a:lstStyle/>
          <a:p>
            <a:r>
              <a:rPr lang="en-US" sz="1400" dirty="0"/>
              <a:t>E-mail</a:t>
            </a:r>
          </a:p>
        </p:txBody>
      </p:sp>
      <p:sp>
        <p:nvSpPr>
          <p:cNvPr id="22" name="Date Placeholder 21">
            <a:extLst>
              <a:ext uri="{FF2B5EF4-FFF2-40B4-BE49-F238E27FC236}">
                <a16:creationId xmlns:a16="http://schemas.microsoft.com/office/drawing/2014/main" id="{0C11CC47-62A3-49D7-96FD-64C3D8615221}"/>
              </a:ext>
            </a:extLst>
          </p:cNvPr>
          <p:cNvSpPr>
            <a:spLocks noGrp="1"/>
          </p:cNvSpPr>
          <p:nvPr>
            <p:ph type="dt" sz="half" idx="18"/>
          </p:nvPr>
        </p:nvSpPr>
        <p:spPr>
          <a:xfrm>
            <a:off x="696000" y="6408000"/>
            <a:ext cx="8640000" cy="108000"/>
          </a:xfrm>
          <a:prstGeom prst="rect">
            <a:avLst/>
          </a:prstGeom>
        </p:spPr>
        <p:txBody>
          <a:bodyPr/>
          <a:lstStyle/>
          <a:p>
            <a:fld id="{1303DE92-2CAF-44C6-835C-5A24B2AF6ACB}" type="datetime3">
              <a:rPr lang="en-US" smtClean="0"/>
              <a:t>1 April 2024</a:t>
            </a:fld>
            <a:endParaRPr lang="en-US" dirty="0"/>
          </a:p>
        </p:txBody>
      </p:sp>
      <p:sp>
        <p:nvSpPr>
          <p:cNvPr id="23" name="Footer Placeholder 22">
            <a:extLst>
              <a:ext uri="{FF2B5EF4-FFF2-40B4-BE49-F238E27FC236}">
                <a16:creationId xmlns:a16="http://schemas.microsoft.com/office/drawing/2014/main" id="{384075DC-C7FC-49E3-9038-4FAE5C0F18E0}"/>
              </a:ext>
            </a:extLst>
          </p:cNvPr>
          <p:cNvSpPr>
            <a:spLocks noGrp="1"/>
          </p:cNvSpPr>
          <p:nvPr>
            <p:ph type="ftr" sz="quarter" idx="19"/>
          </p:nvPr>
        </p:nvSpPr>
        <p:spPr/>
        <p:txBody>
          <a:bodyPr/>
          <a:lstStyle/>
          <a:p>
            <a:r>
              <a:rPr lang="en-US" dirty="0"/>
              <a:t>MCA00002890 Rev A</a:t>
            </a:r>
          </a:p>
        </p:txBody>
      </p:sp>
      <p:sp>
        <p:nvSpPr>
          <p:cNvPr id="24" name="Slide Number Placeholder 23">
            <a:extLst>
              <a:ext uri="{FF2B5EF4-FFF2-40B4-BE49-F238E27FC236}">
                <a16:creationId xmlns:a16="http://schemas.microsoft.com/office/drawing/2014/main" id="{C80C7B6A-36AB-4420-A1F1-739E53B05FD1}"/>
              </a:ext>
            </a:extLst>
          </p:cNvPr>
          <p:cNvSpPr>
            <a:spLocks noGrp="1"/>
          </p:cNvSpPr>
          <p:nvPr>
            <p:ph type="sldNum" sz="quarter" idx="20"/>
          </p:nvPr>
        </p:nvSpPr>
        <p:spPr/>
        <p:txBody>
          <a:bodyPr/>
          <a:lstStyle/>
          <a:p>
            <a:r>
              <a:rPr lang="en-US" dirty="0"/>
              <a:t>Page </a:t>
            </a:r>
            <a:fld id="{C2FE92B8-3297-49BF-866E-FDAA607BBC0B}" type="slidenum">
              <a:rPr lang="en-US" smtClean="0"/>
              <a:pPr/>
              <a:t>‹#›</a:t>
            </a:fld>
            <a:endParaRPr lang="en-US" dirty="0"/>
          </a:p>
        </p:txBody>
      </p:sp>
    </p:spTree>
    <p:custDataLst>
      <p:tags r:id="rId1"/>
    </p:custDataLst>
    <p:extLst>
      <p:ext uri="{BB962C8B-B14F-4D97-AF65-F5344CB8AC3E}">
        <p14:creationId xmlns:p14="http://schemas.microsoft.com/office/powerpoint/2010/main" val="353654314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2_4.2 - End logo on graphic">
    <p:bg>
      <p:bgPr>
        <a:solidFill>
          <a:schemeClr val="tx2"/>
        </a:solidFill>
        <a:effectLst/>
      </p:bgPr>
    </p:bg>
    <p:spTree>
      <p:nvGrpSpPr>
        <p:cNvPr id="1" name=""/>
        <p:cNvGrpSpPr/>
        <p:nvPr/>
      </p:nvGrpSpPr>
      <p:grpSpPr>
        <a:xfrm>
          <a:off x="0" y="0"/>
          <a:ext cx="0" cy="0"/>
          <a:chOff x="0" y="0"/>
          <a:chExt cx="0" cy="0"/>
        </a:xfrm>
      </p:grpSpPr>
      <p:sp>
        <p:nvSpPr>
          <p:cNvPr id="22" name="Date Placeholder 21">
            <a:extLst>
              <a:ext uri="{FF2B5EF4-FFF2-40B4-BE49-F238E27FC236}">
                <a16:creationId xmlns:a16="http://schemas.microsoft.com/office/drawing/2014/main" id="{0C11CC47-62A3-49D7-96FD-64C3D8615221}"/>
              </a:ext>
            </a:extLst>
          </p:cNvPr>
          <p:cNvSpPr>
            <a:spLocks noGrp="1"/>
          </p:cNvSpPr>
          <p:nvPr>
            <p:ph type="dt" sz="half" idx="18"/>
          </p:nvPr>
        </p:nvSpPr>
        <p:spPr>
          <a:xfrm>
            <a:off x="696000" y="6408000"/>
            <a:ext cx="8640000" cy="108000"/>
          </a:xfrm>
          <a:prstGeom prst="rect">
            <a:avLst/>
          </a:prstGeom>
        </p:spPr>
        <p:txBody>
          <a:bodyPr/>
          <a:lstStyle>
            <a:lvl1pPr>
              <a:defRPr>
                <a:solidFill>
                  <a:schemeClr val="tx1">
                    <a:alpha val="0"/>
                  </a:schemeClr>
                </a:solidFill>
              </a:defRPr>
            </a:lvl1pPr>
          </a:lstStyle>
          <a:p>
            <a:fld id="{017D17DB-414E-438D-91AA-EE5D82938092}" type="datetime3">
              <a:rPr lang="en-US" smtClean="0"/>
              <a:t>1 April 2024</a:t>
            </a:fld>
            <a:endParaRPr lang="en-US" dirty="0"/>
          </a:p>
        </p:txBody>
      </p:sp>
      <p:sp>
        <p:nvSpPr>
          <p:cNvPr id="23" name="Footer Placeholder 22">
            <a:extLst>
              <a:ext uri="{FF2B5EF4-FFF2-40B4-BE49-F238E27FC236}">
                <a16:creationId xmlns:a16="http://schemas.microsoft.com/office/drawing/2014/main" id="{384075DC-C7FC-49E3-9038-4FAE5C0F18E0}"/>
              </a:ext>
            </a:extLst>
          </p:cNvPr>
          <p:cNvSpPr>
            <a:spLocks noGrp="1"/>
          </p:cNvSpPr>
          <p:nvPr>
            <p:ph type="ftr" sz="quarter" idx="19"/>
          </p:nvPr>
        </p:nvSpPr>
        <p:spPr/>
        <p:txBody>
          <a:bodyPr/>
          <a:lstStyle>
            <a:lvl1pPr>
              <a:defRPr>
                <a:solidFill>
                  <a:schemeClr val="tx1">
                    <a:alpha val="0"/>
                  </a:schemeClr>
                </a:solidFill>
              </a:defRPr>
            </a:lvl1pPr>
          </a:lstStyle>
          <a:p>
            <a:r>
              <a:rPr lang="en-US" dirty="0"/>
              <a:t>MCA00002890 Rev A</a:t>
            </a:r>
          </a:p>
        </p:txBody>
      </p:sp>
      <p:sp>
        <p:nvSpPr>
          <p:cNvPr id="24" name="Slide Number Placeholder 23">
            <a:extLst>
              <a:ext uri="{FF2B5EF4-FFF2-40B4-BE49-F238E27FC236}">
                <a16:creationId xmlns:a16="http://schemas.microsoft.com/office/drawing/2014/main" id="{C80C7B6A-36AB-4420-A1F1-739E53B05FD1}"/>
              </a:ext>
            </a:extLst>
          </p:cNvPr>
          <p:cNvSpPr>
            <a:spLocks noGrp="1"/>
          </p:cNvSpPr>
          <p:nvPr>
            <p:ph type="sldNum" sz="quarter" idx="20"/>
          </p:nvPr>
        </p:nvSpPr>
        <p:spPr/>
        <p:txBody>
          <a:bodyPr/>
          <a:lstStyle>
            <a:lvl1pPr>
              <a:defRPr>
                <a:solidFill>
                  <a:schemeClr val="tx1">
                    <a:alpha val="0"/>
                  </a:schemeClr>
                </a:solidFill>
              </a:defRPr>
            </a:lvl1pPr>
          </a:lstStyle>
          <a:p>
            <a:r>
              <a:rPr lang="en-US" dirty="0"/>
              <a:t>Page </a:t>
            </a:r>
            <a:fld id="{C2FE92B8-3297-49BF-866E-FDAA607BBC0B}" type="slidenum">
              <a:rPr lang="en-US" smtClean="0"/>
              <a:pPr/>
              <a:t>‹#›</a:t>
            </a:fld>
            <a:endParaRPr lang="en-US" dirty="0"/>
          </a:p>
        </p:txBody>
      </p:sp>
      <p:pic>
        <p:nvPicPr>
          <p:cNvPr id="4" name="Picture 3" descr="A picture containing background pattern&#10;&#10;Description automatically generated">
            <a:extLst>
              <a:ext uri="{FF2B5EF4-FFF2-40B4-BE49-F238E27FC236}">
                <a16:creationId xmlns:a16="http://schemas.microsoft.com/office/drawing/2014/main" id="{F8ED0573-BB28-48D5-B972-E6FBCD82B84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id="{180ABD6B-22ED-4494-9FF9-300160E05379}"/>
              </a:ext>
            </a:extLst>
          </p:cNvPr>
          <p:cNvGrpSpPr/>
          <p:nvPr userDrawn="1"/>
        </p:nvGrpSpPr>
        <p:grpSpPr>
          <a:xfrm>
            <a:off x="4468865" y="2604738"/>
            <a:ext cx="3258066" cy="1656113"/>
            <a:chOff x="4468865" y="2604738"/>
            <a:chExt cx="3258066" cy="1656113"/>
          </a:xfrm>
        </p:grpSpPr>
        <p:pic>
          <p:nvPicPr>
            <p:cNvPr id="19" name="Picture 18">
              <a:extLst>
                <a:ext uri="{FF2B5EF4-FFF2-40B4-BE49-F238E27FC236}">
                  <a16:creationId xmlns:a16="http://schemas.microsoft.com/office/drawing/2014/main" id="{FF1E34F8-8223-4A78-B432-3EB9EBA7525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80464"/>
            <a:stretch/>
          </p:blipFill>
          <p:spPr>
            <a:xfrm>
              <a:off x="4468865" y="3935821"/>
              <a:ext cx="3254272" cy="325030"/>
            </a:xfrm>
            <a:prstGeom prst="rect">
              <a:avLst/>
            </a:prstGeom>
          </p:spPr>
        </p:pic>
        <p:pic>
          <p:nvPicPr>
            <p:cNvPr id="21" name="Graphic 20">
              <a:extLst>
                <a:ext uri="{FF2B5EF4-FFF2-40B4-BE49-F238E27FC236}">
                  <a16:creationId xmlns:a16="http://schemas.microsoft.com/office/drawing/2014/main" id="{553C90E1-7BD9-4E34-8AC3-FC945AE905C7}"/>
                </a:ext>
              </a:extLst>
            </p:cNvPr>
            <p:cNvPicPr>
              <a:picLocks noChangeAspect="1"/>
            </p:cNvPicPr>
            <p:nvPr userDrawn="1"/>
          </p:nvPicPr>
          <p:blipFill rotWithShape="1">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r="21239"/>
            <a:stretch/>
          </p:blipFill>
          <p:spPr>
            <a:xfrm>
              <a:off x="4472659" y="3323701"/>
              <a:ext cx="3254272" cy="612120"/>
            </a:xfrm>
            <a:prstGeom prst="rect">
              <a:avLst/>
            </a:prstGeom>
          </p:spPr>
        </p:pic>
        <p:pic>
          <p:nvPicPr>
            <p:cNvPr id="25" name="Graphic 24">
              <a:extLst>
                <a:ext uri="{FF2B5EF4-FFF2-40B4-BE49-F238E27FC236}">
                  <a16:creationId xmlns:a16="http://schemas.microsoft.com/office/drawing/2014/main" id="{EC88D5EE-499C-4F3A-8762-76A3B1CF8450}"/>
                </a:ext>
              </a:extLst>
            </p:cNvPr>
            <p:cNvPicPr>
              <a:picLocks noChangeAspect="1"/>
            </p:cNvPicPr>
            <p:nvPr userDrawn="1"/>
          </p:nvPicPr>
          <p:blipFill rotWithShape="1">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83781"/>
            <a:stretch/>
          </p:blipFill>
          <p:spPr>
            <a:xfrm>
              <a:off x="5713848" y="2604738"/>
              <a:ext cx="670155" cy="612120"/>
            </a:xfrm>
            <a:prstGeom prst="rect">
              <a:avLst/>
            </a:prstGeom>
          </p:spPr>
        </p:pic>
      </p:grpSp>
    </p:spTree>
    <p:extLst>
      <p:ext uri="{BB962C8B-B14F-4D97-AF65-F5344CB8AC3E}">
        <p14:creationId xmlns:p14="http://schemas.microsoft.com/office/powerpoint/2010/main" val="91562084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2_4.3 - End logo on blue">
    <p:bg>
      <p:bgPr>
        <a:solidFill>
          <a:schemeClr val="tx2"/>
        </a:solidFill>
        <a:effectLst/>
      </p:bgPr>
    </p:bg>
    <p:spTree>
      <p:nvGrpSpPr>
        <p:cNvPr id="1" name=""/>
        <p:cNvGrpSpPr/>
        <p:nvPr/>
      </p:nvGrpSpPr>
      <p:grpSpPr>
        <a:xfrm>
          <a:off x="0" y="0"/>
          <a:ext cx="0" cy="0"/>
          <a:chOff x="0" y="0"/>
          <a:chExt cx="0" cy="0"/>
        </a:xfrm>
      </p:grpSpPr>
      <p:sp>
        <p:nvSpPr>
          <p:cNvPr id="22" name="Date Placeholder 21">
            <a:extLst>
              <a:ext uri="{FF2B5EF4-FFF2-40B4-BE49-F238E27FC236}">
                <a16:creationId xmlns:a16="http://schemas.microsoft.com/office/drawing/2014/main" id="{0C11CC47-62A3-49D7-96FD-64C3D8615221}"/>
              </a:ext>
            </a:extLst>
          </p:cNvPr>
          <p:cNvSpPr>
            <a:spLocks noGrp="1"/>
          </p:cNvSpPr>
          <p:nvPr>
            <p:ph type="dt" sz="half" idx="18"/>
          </p:nvPr>
        </p:nvSpPr>
        <p:spPr>
          <a:xfrm>
            <a:off x="696000" y="6408000"/>
            <a:ext cx="8640000" cy="108000"/>
          </a:xfrm>
          <a:prstGeom prst="rect">
            <a:avLst/>
          </a:prstGeom>
        </p:spPr>
        <p:txBody>
          <a:bodyPr/>
          <a:lstStyle>
            <a:lvl1pPr>
              <a:defRPr>
                <a:solidFill>
                  <a:schemeClr val="tx1">
                    <a:alpha val="0"/>
                  </a:schemeClr>
                </a:solidFill>
              </a:defRPr>
            </a:lvl1pPr>
          </a:lstStyle>
          <a:p>
            <a:fld id="{0AA80A5F-8ECE-4474-9692-EC7D4F36069B}" type="datetime3">
              <a:rPr lang="en-US" smtClean="0"/>
              <a:t>1 April 2024</a:t>
            </a:fld>
            <a:endParaRPr lang="en-US" dirty="0"/>
          </a:p>
        </p:txBody>
      </p:sp>
      <p:sp>
        <p:nvSpPr>
          <p:cNvPr id="23" name="Footer Placeholder 22">
            <a:extLst>
              <a:ext uri="{FF2B5EF4-FFF2-40B4-BE49-F238E27FC236}">
                <a16:creationId xmlns:a16="http://schemas.microsoft.com/office/drawing/2014/main" id="{384075DC-C7FC-49E3-9038-4FAE5C0F18E0}"/>
              </a:ext>
            </a:extLst>
          </p:cNvPr>
          <p:cNvSpPr>
            <a:spLocks noGrp="1"/>
          </p:cNvSpPr>
          <p:nvPr>
            <p:ph type="ftr" sz="quarter" idx="19"/>
          </p:nvPr>
        </p:nvSpPr>
        <p:spPr/>
        <p:txBody>
          <a:bodyPr/>
          <a:lstStyle>
            <a:lvl1pPr>
              <a:defRPr>
                <a:solidFill>
                  <a:schemeClr val="tx1">
                    <a:alpha val="0"/>
                  </a:schemeClr>
                </a:solidFill>
              </a:defRPr>
            </a:lvl1pPr>
          </a:lstStyle>
          <a:p>
            <a:r>
              <a:rPr lang="en-US" dirty="0"/>
              <a:t>MCA00002890 Rev A</a:t>
            </a:r>
          </a:p>
        </p:txBody>
      </p:sp>
      <p:sp>
        <p:nvSpPr>
          <p:cNvPr id="24" name="Slide Number Placeholder 23">
            <a:extLst>
              <a:ext uri="{FF2B5EF4-FFF2-40B4-BE49-F238E27FC236}">
                <a16:creationId xmlns:a16="http://schemas.microsoft.com/office/drawing/2014/main" id="{C80C7B6A-36AB-4420-A1F1-739E53B05FD1}"/>
              </a:ext>
            </a:extLst>
          </p:cNvPr>
          <p:cNvSpPr>
            <a:spLocks noGrp="1"/>
          </p:cNvSpPr>
          <p:nvPr>
            <p:ph type="sldNum" sz="quarter" idx="20"/>
          </p:nvPr>
        </p:nvSpPr>
        <p:spPr/>
        <p:txBody>
          <a:bodyPr/>
          <a:lstStyle>
            <a:lvl1pPr>
              <a:defRPr>
                <a:solidFill>
                  <a:schemeClr val="tx1">
                    <a:alpha val="0"/>
                  </a:schemeClr>
                </a:solidFill>
              </a:defRPr>
            </a:lvl1pPr>
          </a:lstStyle>
          <a:p>
            <a:r>
              <a:rPr lang="en-US" dirty="0"/>
              <a:t>Page </a:t>
            </a:r>
            <a:fld id="{C2FE92B8-3297-49BF-866E-FDAA607BBC0B}" type="slidenum">
              <a:rPr lang="en-US" smtClean="0"/>
              <a:pPr/>
              <a:t>‹#›</a:t>
            </a:fld>
            <a:endParaRPr lang="en-US" dirty="0"/>
          </a:p>
        </p:txBody>
      </p:sp>
      <p:sp>
        <p:nvSpPr>
          <p:cNvPr id="6" name="Rectangle 5">
            <a:extLst>
              <a:ext uri="{FF2B5EF4-FFF2-40B4-BE49-F238E27FC236}">
                <a16:creationId xmlns:a16="http://schemas.microsoft.com/office/drawing/2014/main" id="{7E817851-0F05-4A24-B522-B3546C11BA73}"/>
              </a:ext>
            </a:extLst>
          </p:cNvPr>
          <p:cNvSpPr>
            <a:spLocks/>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10000"/>
              </a:lnSpc>
              <a:spcBef>
                <a:spcPts val="1200"/>
              </a:spcBef>
            </a:pPr>
            <a:endParaRPr lang="sv-SE" sz="1600" dirty="0" err="1"/>
          </a:p>
        </p:txBody>
      </p:sp>
      <p:grpSp>
        <p:nvGrpSpPr>
          <p:cNvPr id="5" name="Group 4">
            <a:extLst>
              <a:ext uri="{FF2B5EF4-FFF2-40B4-BE49-F238E27FC236}">
                <a16:creationId xmlns:a16="http://schemas.microsoft.com/office/drawing/2014/main" id="{180ABD6B-22ED-4494-9FF9-300160E05379}"/>
              </a:ext>
            </a:extLst>
          </p:cNvPr>
          <p:cNvGrpSpPr/>
          <p:nvPr userDrawn="1"/>
        </p:nvGrpSpPr>
        <p:grpSpPr>
          <a:xfrm>
            <a:off x="4468865" y="2604738"/>
            <a:ext cx="3258066" cy="1656113"/>
            <a:chOff x="4468865" y="2604738"/>
            <a:chExt cx="3258066" cy="1656113"/>
          </a:xfrm>
        </p:grpSpPr>
        <p:pic>
          <p:nvPicPr>
            <p:cNvPr id="19" name="Picture 18">
              <a:extLst>
                <a:ext uri="{FF2B5EF4-FFF2-40B4-BE49-F238E27FC236}">
                  <a16:creationId xmlns:a16="http://schemas.microsoft.com/office/drawing/2014/main" id="{FF1E34F8-8223-4A78-B432-3EB9EBA7525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80464"/>
            <a:stretch/>
          </p:blipFill>
          <p:spPr>
            <a:xfrm>
              <a:off x="4468865" y="3935821"/>
              <a:ext cx="3254272" cy="325030"/>
            </a:xfrm>
            <a:prstGeom prst="rect">
              <a:avLst/>
            </a:prstGeom>
          </p:spPr>
        </p:pic>
        <p:pic>
          <p:nvPicPr>
            <p:cNvPr id="21" name="Graphic 20">
              <a:extLst>
                <a:ext uri="{FF2B5EF4-FFF2-40B4-BE49-F238E27FC236}">
                  <a16:creationId xmlns:a16="http://schemas.microsoft.com/office/drawing/2014/main" id="{553C90E1-7BD9-4E34-8AC3-FC945AE905C7}"/>
                </a:ext>
              </a:extLst>
            </p:cNvPr>
            <p:cNvPicPr>
              <a:picLocks noChangeAspect="1"/>
            </p:cNvPicPr>
            <p:nvPr userDrawn="1"/>
          </p:nvPicPr>
          <p:blipFill rotWithShape="1">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21239"/>
            <a:stretch/>
          </p:blipFill>
          <p:spPr>
            <a:xfrm>
              <a:off x="4472659" y="3323701"/>
              <a:ext cx="3254272" cy="612120"/>
            </a:xfrm>
            <a:prstGeom prst="rect">
              <a:avLst/>
            </a:prstGeom>
          </p:spPr>
        </p:pic>
        <p:pic>
          <p:nvPicPr>
            <p:cNvPr id="25" name="Graphic 24">
              <a:extLst>
                <a:ext uri="{FF2B5EF4-FFF2-40B4-BE49-F238E27FC236}">
                  <a16:creationId xmlns:a16="http://schemas.microsoft.com/office/drawing/2014/main" id="{EC88D5EE-499C-4F3A-8762-76A3B1CF8450}"/>
                </a:ext>
              </a:extLst>
            </p:cNvPr>
            <p:cNvPicPr>
              <a:picLocks noChangeAspect="1"/>
            </p:cNvPicPr>
            <p:nvPr userDrawn="1"/>
          </p:nvPicPr>
          <p:blipFill rotWithShape="1">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83781"/>
            <a:stretch/>
          </p:blipFill>
          <p:spPr>
            <a:xfrm>
              <a:off x="5713848" y="2604738"/>
              <a:ext cx="670155" cy="612120"/>
            </a:xfrm>
            <a:prstGeom prst="rect">
              <a:avLst/>
            </a:prstGeom>
          </p:spPr>
        </p:pic>
      </p:grpSp>
    </p:spTree>
    <p:extLst>
      <p:ext uri="{BB962C8B-B14F-4D97-AF65-F5344CB8AC3E}">
        <p14:creationId xmlns:p14="http://schemas.microsoft.com/office/powerpoint/2010/main" val="254304217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3_1.1 - Start Blue graphic">
    <p:bg>
      <p:bgPr>
        <a:solidFill>
          <a:schemeClr val="tx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8401C8C-A456-4261-8F93-853B0BD72734}"/>
              </a:ext>
            </a:extLst>
          </p:cNvPr>
          <p:cNvSpPr>
            <a:spLocks noGrp="1"/>
          </p:cNvSpPr>
          <p:nvPr>
            <p:ph type="dt" sz="half" idx="10"/>
          </p:nvPr>
        </p:nvSpPr>
        <p:spPr>
          <a:xfrm>
            <a:off x="696000" y="6408000"/>
            <a:ext cx="8640000" cy="108000"/>
          </a:xfrm>
          <a:prstGeom prst="rect">
            <a:avLst/>
          </a:prstGeom>
        </p:spPr>
        <p:txBody>
          <a:bodyPr/>
          <a:lstStyle>
            <a:lvl1pPr>
              <a:defRPr>
                <a:solidFill>
                  <a:schemeClr val="tx1">
                    <a:alpha val="0"/>
                  </a:schemeClr>
                </a:solidFill>
              </a:defRPr>
            </a:lvl1pPr>
          </a:lstStyle>
          <a:p>
            <a:fld id="{AE6CE1EC-0DDE-42E2-A93F-C723E30DC265}" type="datetime3">
              <a:rPr lang="en-US" smtClean="0"/>
              <a:t>1 April 2024</a:t>
            </a:fld>
            <a:endParaRPr lang="en-US" dirty="0"/>
          </a:p>
        </p:txBody>
      </p:sp>
      <p:sp>
        <p:nvSpPr>
          <p:cNvPr id="5" name="Footer Placeholder 4">
            <a:extLst>
              <a:ext uri="{FF2B5EF4-FFF2-40B4-BE49-F238E27FC236}">
                <a16:creationId xmlns:a16="http://schemas.microsoft.com/office/drawing/2014/main" id="{56B4AC11-F6C7-41FD-8DB6-8205E287EB98}"/>
              </a:ext>
            </a:extLst>
          </p:cNvPr>
          <p:cNvSpPr>
            <a:spLocks noGrp="1"/>
          </p:cNvSpPr>
          <p:nvPr>
            <p:ph type="ftr" sz="quarter" idx="11"/>
          </p:nvPr>
        </p:nvSpPr>
        <p:spPr/>
        <p:txBody>
          <a:bodyPr/>
          <a:lstStyle>
            <a:lvl1pPr>
              <a:defRPr>
                <a:solidFill>
                  <a:schemeClr val="tx1">
                    <a:alpha val="0"/>
                  </a:schemeClr>
                </a:solidFill>
              </a:defRPr>
            </a:lvl1pPr>
          </a:lstStyle>
          <a:p>
            <a:r>
              <a:rPr lang="en-US" dirty="0"/>
              <a:t>MCA00002890 Rev A</a:t>
            </a:r>
          </a:p>
        </p:txBody>
      </p:sp>
      <p:sp>
        <p:nvSpPr>
          <p:cNvPr id="6" name="Slide Number Placeholder 5">
            <a:extLst>
              <a:ext uri="{FF2B5EF4-FFF2-40B4-BE49-F238E27FC236}">
                <a16:creationId xmlns:a16="http://schemas.microsoft.com/office/drawing/2014/main" id="{04C4F16F-87BC-44C0-9939-A638785C353B}"/>
              </a:ext>
            </a:extLst>
          </p:cNvPr>
          <p:cNvSpPr>
            <a:spLocks noGrp="1"/>
          </p:cNvSpPr>
          <p:nvPr>
            <p:ph type="sldNum" sz="quarter" idx="12"/>
          </p:nvPr>
        </p:nvSpPr>
        <p:spPr/>
        <p:txBody>
          <a:bodyPr/>
          <a:lstStyle>
            <a:lvl1pPr>
              <a:defRPr>
                <a:solidFill>
                  <a:schemeClr val="tx1">
                    <a:alpha val="0"/>
                  </a:schemeClr>
                </a:solidFill>
              </a:defRPr>
            </a:lvl1pPr>
          </a:lstStyle>
          <a:p>
            <a:fld id="{C2FE92B8-3297-49BF-866E-FDAA607BBC0B}" type="slidenum">
              <a:rPr lang="en-US" smtClean="0"/>
              <a:pPr/>
              <a:t>‹#›</a:t>
            </a:fld>
            <a:endParaRPr lang="en-US" dirty="0"/>
          </a:p>
        </p:txBody>
      </p:sp>
      <p:pic>
        <p:nvPicPr>
          <p:cNvPr id="9" name="Picture 8" descr="A picture containing chart&#10;&#10;Description automatically generated">
            <a:extLst>
              <a:ext uri="{FF2B5EF4-FFF2-40B4-BE49-F238E27FC236}">
                <a16:creationId xmlns:a16="http://schemas.microsoft.com/office/drawing/2014/main" id="{94CCA856-6CEE-4A59-8F1B-F51CCE2620D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5039D8B-108B-488D-A0EE-320936379B64}"/>
              </a:ext>
            </a:extLst>
          </p:cNvPr>
          <p:cNvSpPr>
            <a:spLocks noGrp="1"/>
          </p:cNvSpPr>
          <p:nvPr>
            <p:ph type="ctrTitle" hasCustomPrompt="1"/>
          </p:nvPr>
        </p:nvSpPr>
        <p:spPr>
          <a:xfrm>
            <a:off x="696000" y="403200"/>
            <a:ext cx="6480000" cy="2660400"/>
          </a:xfrm>
        </p:spPr>
        <p:txBody>
          <a:bodyPr wrap="square" anchor="b">
            <a:noAutofit/>
          </a:bodyPr>
          <a:lstStyle>
            <a:lvl1pPr algn="l">
              <a:defRPr sz="4000">
                <a:solidFill>
                  <a:schemeClr val="bg1"/>
                </a:solidFill>
              </a:defRPr>
            </a:lvl1pPr>
          </a:lstStyle>
          <a:p>
            <a:r>
              <a:rPr lang="en-US" sz="4000" dirty="0"/>
              <a:t>Heading on maximum three lines</a:t>
            </a:r>
            <a:endParaRPr lang="en-US" dirty="0"/>
          </a:p>
        </p:txBody>
      </p:sp>
      <p:sp>
        <p:nvSpPr>
          <p:cNvPr id="3" name="Subtitle 2">
            <a:extLst>
              <a:ext uri="{FF2B5EF4-FFF2-40B4-BE49-F238E27FC236}">
                <a16:creationId xmlns:a16="http://schemas.microsoft.com/office/drawing/2014/main" id="{4F858067-B0BC-4C02-B878-122959920EFD}"/>
              </a:ext>
            </a:extLst>
          </p:cNvPr>
          <p:cNvSpPr>
            <a:spLocks noGrp="1"/>
          </p:cNvSpPr>
          <p:nvPr>
            <p:ph type="subTitle" idx="1" hasCustomPrompt="1"/>
          </p:nvPr>
        </p:nvSpPr>
        <p:spPr>
          <a:xfrm>
            <a:off x="696000" y="3571200"/>
            <a:ext cx="6480000" cy="360000"/>
          </a:xfrm>
        </p:spPr>
        <p:txBody>
          <a:bodyPr wrap="none" anchor="b" anchorCtr="0">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Sub-heading on maximum one line</a:t>
            </a:r>
          </a:p>
        </p:txBody>
      </p:sp>
      <p:pic>
        <p:nvPicPr>
          <p:cNvPr id="7" name="Graphic 6">
            <a:extLst>
              <a:ext uri="{FF2B5EF4-FFF2-40B4-BE49-F238E27FC236}">
                <a16:creationId xmlns:a16="http://schemas.microsoft.com/office/drawing/2014/main" id="{9F16BB6D-5681-456C-BC11-9AC5ACA81652}"/>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260400" y="5943600"/>
            <a:ext cx="2235600" cy="331200"/>
          </a:xfrm>
          <a:prstGeom prst="rect">
            <a:avLst/>
          </a:prstGeom>
        </p:spPr>
      </p:pic>
      <p:sp>
        <p:nvSpPr>
          <p:cNvPr id="10" name="Text Placeholder 9">
            <a:extLst>
              <a:ext uri="{FF2B5EF4-FFF2-40B4-BE49-F238E27FC236}">
                <a16:creationId xmlns:a16="http://schemas.microsoft.com/office/drawing/2014/main" id="{5014ACE7-49BA-4376-B144-36FF3D3CCFBD}"/>
              </a:ext>
            </a:extLst>
          </p:cNvPr>
          <p:cNvSpPr>
            <a:spLocks noGrp="1"/>
          </p:cNvSpPr>
          <p:nvPr>
            <p:ph type="body" sz="quarter" idx="13" hasCustomPrompt="1"/>
          </p:nvPr>
        </p:nvSpPr>
        <p:spPr>
          <a:xfrm>
            <a:off x="695325" y="3934800"/>
            <a:ext cx="6480175" cy="230400"/>
          </a:xfrm>
        </p:spPr>
        <p:txBody>
          <a:bodyPr anchor="ctr" anchorCtr="0">
            <a:normAutofit/>
          </a:bodyPr>
          <a:lstStyle>
            <a:lvl1pPr marL="0" indent="0">
              <a:buFontTx/>
              <a:buNone/>
              <a:defRPr sz="1200">
                <a:solidFill>
                  <a:schemeClr val="bg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dirty="0"/>
              <a:t>Name and date</a:t>
            </a:r>
          </a:p>
        </p:txBody>
      </p:sp>
    </p:spTree>
    <p:custDataLst>
      <p:tags r:id="rId1"/>
    </p:custDataLst>
    <p:extLst>
      <p:ext uri="{BB962C8B-B14F-4D97-AF65-F5344CB8AC3E}">
        <p14:creationId xmlns:p14="http://schemas.microsoft.com/office/powerpoint/2010/main" val="85519114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3_1.2 Start - Blue bg with picture">
    <p:bg>
      <p:bgPr>
        <a:solidFill>
          <a:schemeClr val="tx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8401C8C-A456-4261-8F93-853B0BD72734}"/>
              </a:ext>
            </a:extLst>
          </p:cNvPr>
          <p:cNvSpPr>
            <a:spLocks noGrp="1"/>
          </p:cNvSpPr>
          <p:nvPr>
            <p:ph type="dt" sz="half" idx="10"/>
          </p:nvPr>
        </p:nvSpPr>
        <p:spPr>
          <a:xfrm>
            <a:off x="696000" y="6408000"/>
            <a:ext cx="8640000" cy="108000"/>
          </a:xfrm>
          <a:prstGeom prst="rect">
            <a:avLst/>
          </a:prstGeom>
        </p:spPr>
        <p:txBody>
          <a:bodyPr/>
          <a:lstStyle>
            <a:lvl1pPr>
              <a:defRPr>
                <a:solidFill>
                  <a:schemeClr val="tx1">
                    <a:alpha val="0"/>
                  </a:schemeClr>
                </a:solidFill>
              </a:defRPr>
            </a:lvl1pPr>
          </a:lstStyle>
          <a:p>
            <a:fld id="{7B5317E0-E77B-47D2-ABE0-CDD01EBB2048}" type="datetime3">
              <a:rPr lang="en-US" smtClean="0"/>
              <a:t>1 April 2024</a:t>
            </a:fld>
            <a:endParaRPr lang="en-US" dirty="0"/>
          </a:p>
        </p:txBody>
      </p:sp>
      <p:sp>
        <p:nvSpPr>
          <p:cNvPr id="5" name="Footer Placeholder 4">
            <a:extLst>
              <a:ext uri="{FF2B5EF4-FFF2-40B4-BE49-F238E27FC236}">
                <a16:creationId xmlns:a16="http://schemas.microsoft.com/office/drawing/2014/main" id="{56B4AC11-F6C7-41FD-8DB6-8205E287EB98}"/>
              </a:ext>
            </a:extLst>
          </p:cNvPr>
          <p:cNvSpPr>
            <a:spLocks noGrp="1"/>
          </p:cNvSpPr>
          <p:nvPr>
            <p:ph type="ftr" sz="quarter" idx="11"/>
          </p:nvPr>
        </p:nvSpPr>
        <p:spPr/>
        <p:txBody>
          <a:bodyPr/>
          <a:lstStyle>
            <a:lvl1pPr>
              <a:defRPr>
                <a:solidFill>
                  <a:schemeClr val="tx1">
                    <a:alpha val="0"/>
                  </a:schemeClr>
                </a:solidFill>
              </a:defRPr>
            </a:lvl1pPr>
          </a:lstStyle>
          <a:p>
            <a:r>
              <a:rPr lang="en-US" dirty="0"/>
              <a:t>MCA00002890 Rev A</a:t>
            </a:r>
          </a:p>
        </p:txBody>
      </p:sp>
      <p:sp>
        <p:nvSpPr>
          <p:cNvPr id="6" name="Slide Number Placeholder 5">
            <a:extLst>
              <a:ext uri="{FF2B5EF4-FFF2-40B4-BE49-F238E27FC236}">
                <a16:creationId xmlns:a16="http://schemas.microsoft.com/office/drawing/2014/main" id="{04C4F16F-87BC-44C0-9939-A638785C353B}"/>
              </a:ext>
            </a:extLst>
          </p:cNvPr>
          <p:cNvSpPr>
            <a:spLocks noGrp="1"/>
          </p:cNvSpPr>
          <p:nvPr>
            <p:ph type="sldNum" sz="quarter" idx="12"/>
          </p:nvPr>
        </p:nvSpPr>
        <p:spPr/>
        <p:txBody>
          <a:bodyPr/>
          <a:lstStyle>
            <a:lvl1pPr>
              <a:defRPr>
                <a:solidFill>
                  <a:schemeClr val="tx1">
                    <a:alpha val="0"/>
                  </a:schemeClr>
                </a:solidFill>
              </a:defRPr>
            </a:lvl1pPr>
          </a:lstStyle>
          <a:p>
            <a:fld id="{C2FE92B8-3297-49BF-866E-FDAA607BBC0B}" type="slidenum">
              <a:rPr lang="en-US" smtClean="0"/>
              <a:pPr/>
              <a:t>‹#›</a:t>
            </a:fld>
            <a:endParaRPr lang="en-US" dirty="0"/>
          </a:p>
        </p:txBody>
      </p:sp>
      <p:sp>
        <p:nvSpPr>
          <p:cNvPr id="12" name="Rectangle 11">
            <a:extLst>
              <a:ext uri="{FF2B5EF4-FFF2-40B4-BE49-F238E27FC236}">
                <a16:creationId xmlns:a16="http://schemas.microsoft.com/office/drawing/2014/main" id="{D52F0A5F-8E9E-4EEE-8D9A-AC96E5B41395}"/>
              </a:ext>
            </a:extLst>
          </p:cNvPr>
          <p:cNvSpPr>
            <a:spLocks/>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4F858067-B0BC-4C02-B878-122959920EFD}"/>
              </a:ext>
            </a:extLst>
          </p:cNvPr>
          <p:cNvSpPr>
            <a:spLocks noGrp="1"/>
          </p:cNvSpPr>
          <p:nvPr>
            <p:ph type="subTitle" idx="1" hasCustomPrompt="1"/>
          </p:nvPr>
        </p:nvSpPr>
        <p:spPr>
          <a:xfrm>
            <a:off x="6602400" y="3575136"/>
            <a:ext cx="4896000" cy="360000"/>
          </a:xfrm>
        </p:spPr>
        <p:txBody>
          <a:bodyPr wrap="none" anchor="b" anchorCtr="0">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Sub-heading on maximum one line</a:t>
            </a:r>
          </a:p>
        </p:txBody>
      </p:sp>
      <p:pic>
        <p:nvPicPr>
          <p:cNvPr id="7" name="Graphic 6">
            <a:extLst>
              <a:ext uri="{FF2B5EF4-FFF2-40B4-BE49-F238E27FC236}">
                <a16:creationId xmlns:a16="http://schemas.microsoft.com/office/drawing/2014/main" id="{9F16BB6D-5681-456C-BC11-9AC5ACA81652}"/>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260400" y="5943600"/>
            <a:ext cx="2235600" cy="331200"/>
          </a:xfrm>
          <a:prstGeom prst="rect">
            <a:avLst/>
          </a:prstGeom>
        </p:spPr>
      </p:pic>
      <p:sp>
        <p:nvSpPr>
          <p:cNvPr id="10" name="Text Placeholder 9">
            <a:extLst>
              <a:ext uri="{FF2B5EF4-FFF2-40B4-BE49-F238E27FC236}">
                <a16:creationId xmlns:a16="http://schemas.microsoft.com/office/drawing/2014/main" id="{5014ACE7-49BA-4376-B144-36FF3D3CCFBD}"/>
              </a:ext>
            </a:extLst>
          </p:cNvPr>
          <p:cNvSpPr>
            <a:spLocks noGrp="1"/>
          </p:cNvSpPr>
          <p:nvPr>
            <p:ph type="body" sz="quarter" idx="13" hasCustomPrompt="1"/>
          </p:nvPr>
        </p:nvSpPr>
        <p:spPr>
          <a:xfrm>
            <a:off x="6602400" y="3934800"/>
            <a:ext cx="4896000" cy="230400"/>
          </a:xfrm>
        </p:spPr>
        <p:txBody>
          <a:bodyPr anchor="ctr" anchorCtr="0">
            <a:normAutofit/>
          </a:bodyPr>
          <a:lstStyle>
            <a:lvl1pPr marL="0" indent="0">
              <a:buFontTx/>
              <a:buNone/>
              <a:defRPr sz="1200">
                <a:solidFill>
                  <a:schemeClr val="bg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dirty="0"/>
              <a:t>Name and date</a:t>
            </a:r>
          </a:p>
        </p:txBody>
      </p:sp>
      <p:sp>
        <p:nvSpPr>
          <p:cNvPr id="11" name="Text Placeholder 10">
            <a:extLst>
              <a:ext uri="{FF2B5EF4-FFF2-40B4-BE49-F238E27FC236}">
                <a16:creationId xmlns:a16="http://schemas.microsoft.com/office/drawing/2014/main" id="{4B6ECD5C-20DB-4B4B-BE32-A3A946DB847B}"/>
              </a:ext>
            </a:extLst>
          </p:cNvPr>
          <p:cNvSpPr>
            <a:spLocks noGrp="1"/>
          </p:cNvSpPr>
          <p:nvPr>
            <p:ph type="body" sz="quarter" idx="14" hasCustomPrompt="1"/>
          </p:nvPr>
        </p:nvSpPr>
        <p:spPr>
          <a:xfrm>
            <a:off x="6602400" y="403200"/>
            <a:ext cx="4896000" cy="2660400"/>
          </a:xfrm>
        </p:spPr>
        <p:txBody>
          <a:bodyPr anchor="b" anchorCtr="0"/>
          <a:lstStyle>
            <a:lvl1pPr marL="0" indent="0">
              <a:lnSpc>
                <a:spcPct val="90000"/>
              </a:lnSpc>
              <a:spcBef>
                <a:spcPts val="0"/>
              </a:spcBef>
              <a:buFontTx/>
              <a:buNone/>
              <a:defRPr sz="3200" b="1">
                <a:solidFill>
                  <a:schemeClr val="bg1"/>
                </a:solidFill>
                <a:latin typeface="+mj-lt"/>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Heading on maximum three lines</a:t>
            </a:r>
            <a:endParaRPr lang="en-US" dirty="0"/>
          </a:p>
        </p:txBody>
      </p:sp>
      <p:sp>
        <p:nvSpPr>
          <p:cNvPr id="16" name="Picture Placeholder 15">
            <a:extLst>
              <a:ext uri="{FF2B5EF4-FFF2-40B4-BE49-F238E27FC236}">
                <a16:creationId xmlns:a16="http://schemas.microsoft.com/office/drawing/2014/main" id="{A37682AD-C06A-470B-8A6E-10E5CE94D41B}"/>
              </a:ext>
            </a:extLst>
          </p:cNvPr>
          <p:cNvSpPr>
            <a:spLocks noGrp="1"/>
          </p:cNvSpPr>
          <p:nvPr>
            <p:ph type="pic" sz="quarter" idx="15"/>
          </p:nvPr>
        </p:nvSpPr>
        <p:spPr>
          <a:xfrm>
            <a:off x="0" y="0"/>
            <a:ext cx="5871765" cy="6858000"/>
          </a:xfrm>
          <a:custGeom>
            <a:avLst/>
            <a:gdLst>
              <a:gd name="connsiteX0" fmla="*/ 0 w 5871765"/>
              <a:gd name="connsiteY0" fmla="*/ 0 h 6858000"/>
              <a:gd name="connsiteX1" fmla="*/ 5871765 w 5871765"/>
              <a:gd name="connsiteY1" fmla="*/ 0 h 6858000"/>
              <a:gd name="connsiteX2" fmla="*/ 5871765 w 5871765"/>
              <a:gd name="connsiteY2" fmla="*/ 689205 h 6858000"/>
              <a:gd name="connsiteX3" fmla="*/ 5871765 w 5871765"/>
              <a:gd name="connsiteY3" fmla="*/ 696685 h 6858000"/>
              <a:gd name="connsiteX4" fmla="*/ 5868433 w 5871765"/>
              <a:gd name="connsiteY4" fmla="*/ 2034640 h 6858000"/>
              <a:gd name="connsiteX5" fmla="*/ 5863022 w 5871765"/>
              <a:gd name="connsiteY5" fmla="*/ 2695096 h 6858000"/>
              <a:gd name="connsiteX6" fmla="*/ 3558513 w 5871765"/>
              <a:gd name="connsiteY6" fmla="*/ 6784859 h 6858000"/>
              <a:gd name="connsiteX7" fmla="*/ 3431188 w 5871765"/>
              <a:gd name="connsiteY7" fmla="*/ 6858000 h 6858000"/>
              <a:gd name="connsiteX8" fmla="*/ 0 w 5871765"/>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71765" h="6858000">
                <a:moveTo>
                  <a:pt x="0" y="0"/>
                </a:moveTo>
                <a:lnTo>
                  <a:pt x="5871765" y="0"/>
                </a:lnTo>
                <a:lnTo>
                  <a:pt x="5871765" y="689205"/>
                </a:lnTo>
                <a:cubicBezTo>
                  <a:pt x="5871765" y="691697"/>
                  <a:pt x="5871765" y="694188"/>
                  <a:pt x="5871765" y="696685"/>
                </a:cubicBezTo>
                <a:lnTo>
                  <a:pt x="5868433" y="2034640"/>
                </a:lnTo>
                <a:lnTo>
                  <a:pt x="5863022" y="2695096"/>
                </a:lnTo>
                <a:cubicBezTo>
                  <a:pt x="5863022" y="4428521"/>
                  <a:pt x="4939986" y="5946249"/>
                  <a:pt x="3558513" y="6784859"/>
                </a:cubicBezTo>
                <a:lnTo>
                  <a:pt x="3431188" y="6858000"/>
                </a:lnTo>
                <a:lnTo>
                  <a:pt x="0" y="6858000"/>
                </a:lnTo>
                <a:close/>
              </a:path>
            </a:pathLst>
          </a:custGeom>
          <a:solidFill>
            <a:schemeClr val="accent2"/>
          </a:solidFill>
        </p:spPr>
        <p:txBody>
          <a:bodyPr wrap="square" tIns="576000" anchor="ctr" anchorCtr="0">
            <a:noAutofit/>
          </a:bodyPr>
          <a:lstStyle>
            <a:lvl1pPr marL="0" indent="0" algn="ctr">
              <a:buFontTx/>
              <a:buNone/>
              <a:defRPr sz="1200">
                <a:solidFill>
                  <a:schemeClr val="bg1"/>
                </a:solidFill>
              </a:defRPr>
            </a:lvl1pPr>
          </a:lstStyle>
          <a:p>
            <a:r>
              <a:rPr lang="en-US"/>
              <a:t>Click icon to add picture</a:t>
            </a:r>
          </a:p>
        </p:txBody>
      </p:sp>
    </p:spTree>
    <p:custDataLst>
      <p:tags r:id="rId1"/>
    </p:custDataLst>
    <p:extLst>
      <p:ext uri="{BB962C8B-B14F-4D97-AF65-F5344CB8AC3E}">
        <p14:creationId xmlns:p14="http://schemas.microsoft.com/office/powerpoint/2010/main" val="127512892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3_1.3 Start - White bg with picture">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8401C8C-A456-4261-8F93-853B0BD72734}"/>
              </a:ext>
            </a:extLst>
          </p:cNvPr>
          <p:cNvSpPr>
            <a:spLocks noGrp="1"/>
          </p:cNvSpPr>
          <p:nvPr>
            <p:ph type="dt" sz="half" idx="10"/>
          </p:nvPr>
        </p:nvSpPr>
        <p:spPr>
          <a:xfrm>
            <a:off x="696000" y="6408000"/>
            <a:ext cx="8640000" cy="108000"/>
          </a:xfrm>
          <a:prstGeom prst="rect">
            <a:avLst/>
          </a:prstGeom>
        </p:spPr>
        <p:txBody>
          <a:bodyPr/>
          <a:lstStyle>
            <a:lvl1pPr>
              <a:defRPr>
                <a:solidFill>
                  <a:schemeClr val="tx1">
                    <a:alpha val="0"/>
                  </a:schemeClr>
                </a:solidFill>
              </a:defRPr>
            </a:lvl1pPr>
          </a:lstStyle>
          <a:p>
            <a:fld id="{64BC93B3-A0C7-4ECB-9B60-1AF587BDC939}" type="datetime3">
              <a:rPr lang="en-US" smtClean="0"/>
              <a:t>1 April 2024</a:t>
            </a:fld>
            <a:endParaRPr lang="en-US" dirty="0"/>
          </a:p>
        </p:txBody>
      </p:sp>
      <p:sp>
        <p:nvSpPr>
          <p:cNvPr id="5" name="Footer Placeholder 4">
            <a:extLst>
              <a:ext uri="{FF2B5EF4-FFF2-40B4-BE49-F238E27FC236}">
                <a16:creationId xmlns:a16="http://schemas.microsoft.com/office/drawing/2014/main" id="{56B4AC11-F6C7-41FD-8DB6-8205E287EB98}"/>
              </a:ext>
            </a:extLst>
          </p:cNvPr>
          <p:cNvSpPr>
            <a:spLocks noGrp="1"/>
          </p:cNvSpPr>
          <p:nvPr>
            <p:ph type="ftr" sz="quarter" idx="11"/>
          </p:nvPr>
        </p:nvSpPr>
        <p:spPr/>
        <p:txBody>
          <a:bodyPr/>
          <a:lstStyle>
            <a:lvl1pPr>
              <a:defRPr>
                <a:solidFill>
                  <a:schemeClr val="tx1">
                    <a:alpha val="0"/>
                  </a:schemeClr>
                </a:solidFill>
              </a:defRPr>
            </a:lvl1pPr>
          </a:lstStyle>
          <a:p>
            <a:r>
              <a:rPr lang="en-US" dirty="0"/>
              <a:t>MCA00002890 Rev A</a:t>
            </a:r>
          </a:p>
        </p:txBody>
      </p:sp>
      <p:sp>
        <p:nvSpPr>
          <p:cNvPr id="6" name="Slide Number Placeholder 5">
            <a:extLst>
              <a:ext uri="{FF2B5EF4-FFF2-40B4-BE49-F238E27FC236}">
                <a16:creationId xmlns:a16="http://schemas.microsoft.com/office/drawing/2014/main" id="{04C4F16F-87BC-44C0-9939-A638785C353B}"/>
              </a:ext>
            </a:extLst>
          </p:cNvPr>
          <p:cNvSpPr>
            <a:spLocks noGrp="1"/>
          </p:cNvSpPr>
          <p:nvPr>
            <p:ph type="sldNum" sz="quarter" idx="12"/>
          </p:nvPr>
        </p:nvSpPr>
        <p:spPr/>
        <p:txBody>
          <a:bodyPr/>
          <a:lstStyle>
            <a:lvl1pPr>
              <a:defRPr>
                <a:solidFill>
                  <a:schemeClr val="tx1">
                    <a:alpha val="0"/>
                  </a:schemeClr>
                </a:solidFill>
              </a:defRPr>
            </a:lvl1pPr>
          </a:lstStyle>
          <a:p>
            <a:fld id="{C2FE92B8-3297-49BF-866E-FDAA607BBC0B}" type="slidenum">
              <a:rPr lang="en-US" smtClean="0"/>
              <a:pPr/>
              <a:t>‹#›</a:t>
            </a:fld>
            <a:endParaRPr lang="en-US" dirty="0"/>
          </a:p>
        </p:txBody>
      </p:sp>
      <p:sp>
        <p:nvSpPr>
          <p:cNvPr id="14" name="Rectangle 13">
            <a:extLst>
              <a:ext uri="{FF2B5EF4-FFF2-40B4-BE49-F238E27FC236}">
                <a16:creationId xmlns:a16="http://schemas.microsoft.com/office/drawing/2014/main" id="{8D727EF7-D044-4C87-8FDE-8D738300984B}"/>
              </a:ext>
            </a:extLst>
          </p:cNvPr>
          <p:cNvSpPr>
            <a:spLocks/>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4F858067-B0BC-4C02-B878-122959920EFD}"/>
              </a:ext>
            </a:extLst>
          </p:cNvPr>
          <p:cNvSpPr>
            <a:spLocks noGrp="1"/>
          </p:cNvSpPr>
          <p:nvPr>
            <p:ph type="subTitle" idx="1" hasCustomPrompt="1"/>
          </p:nvPr>
        </p:nvSpPr>
        <p:spPr>
          <a:xfrm>
            <a:off x="6602400" y="3575136"/>
            <a:ext cx="4896000" cy="360000"/>
          </a:xfrm>
        </p:spPr>
        <p:txBody>
          <a:bodyPr wrap="none" anchor="b" anchorCtr="0">
            <a:no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Sub-heading on maximum one line</a:t>
            </a:r>
          </a:p>
        </p:txBody>
      </p:sp>
      <p:sp>
        <p:nvSpPr>
          <p:cNvPr id="10" name="Text Placeholder 9">
            <a:extLst>
              <a:ext uri="{FF2B5EF4-FFF2-40B4-BE49-F238E27FC236}">
                <a16:creationId xmlns:a16="http://schemas.microsoft.com/office/drawing/2014/main" id="{5014ACE7-49BA-4376-B144-36FF3D3CCFBD}"/>
              </a:ext>
            </a:extLst>
          </p:cNvPr>
          <p:cNvSpPr>
            <a:spLocks noGrp="1"/>
          </p:cNvSpPr>
          <p:nvPr>
            <p:ph type="body" sz="quarter" idx="13" hasCustomPrompt="1"/>
          </p:nvPr>
        </p:nvSpPr>
        <p:spPr>
          <a:xfrm>
            <a:off x="6602400" y="3934800"/>
            <a:ext cx="4896000" cy="230400"/>
          </a:xfrm>
        </p:spPr>
        <p:txBody>
          <a:bodyPr anchor="ctr" anchorCtr="0">
            <a:normAutofit/>
          </a:bodyPr>
          <a:lstStyle>
            <a:lvl1pPr marL="0" indent="0">
              <a:buFontTx/>
              <a:buNone/>
              <a:defRPr sz="1200">
                <a:solidFill>
                  <a:schemeClr val="tx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dirty="0"/>
              <a:t>Name and date</a:t>
            </a:r>
          </a:p>
        </p:txBody>
      </p:sp>
      <p:sp>
        <p:nvSpPr>
          <p:cNvPr id="11" name="Text Placeholder 10">
            <a:extLst>
              <a:ext uri="{FF2B5EF4-FFF2-40B4-BE49-F238E27FC236}">
                <a16:creationId xmlns:a16="http://schemas.microsoft.com/office/drawing/2014/main" id="{4B6ECD5C-20DB-4B4B-BE32-A3A946DB847B}"/>
              </a:ext>
            </a:extLst>
          </p:cNvPr>
          <p:cNvSpPr>
            <a:spLocks noGrp="1"/>
          </p:cNvSpPr>
          <p:nvPr>
            <p:ph type="body" sz="quarter" idx="14" hasCustomPrompt="1"/>
          </p:nvPr>
        </p:nvSpPr>
        <p:spPr>
          <a:xfrm>
            <a:off x="6602400" y="403200"/>
            <a:ext cx="4896000" cy="2660400"/>
          </a:xfrm>
        </p:spPr>
        <p:txBody>
          <a:bodyPr anchor="b" anchorCtr="0"/>
          <a:lstStyle>
            <a:lvl1pPr marL="0" indent="0">
              <a:lnSpc>
                <a:spcPct val="90000"/>
              </a:lnSpc>
              <a:spcBef>
                <a:spcPts val="0"/>
              </a:spcBef>
              <a:buFontTx/>
              <a:buNone/>
              <a:defRPr sz="3200" b="1">
                <a:solidFill>
                  <a:schemeClr val="tx2"/>
                </a:solidFill>
                <a:latin typeface="+mj-lt"/>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Heading on maximum three lines</a:t>
            </a:r>
            <a:endParaRPr lang="en-US" dirty="0"/>
          </a:p>
        </p:txBody>
      </p:sp>
      <p:pic>
        <p:nvPicPr>
          <p:cNvPr id="13" name="Graphic 12">
            <a:extLst>
              <a:ext uri="{FF2B5EF4-FFF2-40B4-BE49-F238E27FC236}">
                <a16:creationId xmlns:a16="http://schemas.microsoft.com/office/drawing/2014/main" id="{E27CA6F6-5421-4C17-A69F-75CE7EDA66E0}"/>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260400" y="5943600"/>
            <a:ext cx="2235600" cy="331200"/>
          </a:xfrm>
          <a:prstGeom prst="rect">
            <a:avLst/>
          </a:prstGeom>
        </p:spPr>
      </p:pic>
      <p:sp>
        <p:nvSpPr>
          <p:cNvPr id="15" name="Picture Placeholder 14">
            <a:extLst>
              <a:ext uri="{FF2B5EF4-FFF2-40B4-BE49-F238E27FC236}">
                <a16:creationId xmlns:a16="http://schemas.microsoft.com/office/drawing/2014/main" id="{5B5E551C-01A5-43C5-B77B-6CCA9F2C3540}"/>
              </a:ext>
            </a:extLst>
          </p:cNvPr>
          <p:cNvSpPr>
            <a:spLocks noGrp="1"/>
          </p:cNvSpPr>
          <p:nvPr>
            <p:ph type="pic" sz="quarter" idx="15"/>
          </p:nvPr>
        </p:nvSpPr>
        <p:spPr>
          <a:xfrm>
            <a:off x="0" y="0"/>
            <a:ext cx="8405813" cy="6858000"/>
          </a:xfrm>
          <a:custGeom>
            <a:avLst/>
            <a:gdLst>
              <a:gd name="connsiteX0" fmla="*/ 0 w 8405813"/>
              <a:gd name="connsiteY0" fmla="*/ 0 h 6858000"/>
              <a:gd name="connsiteX1" fmla="*/ 6760502 w 8405813"/>
              <a:gd name="connsiteY1" fmla="*/ 0 h 6858000"/>
              <a:gd name="connsiteX2" fmla="*/ 6760502 w 8405813"/>
              <a:gd name="connsiteY2" fmla="*/ 1 h 6858000"/>
              <a:gd name="connsiteX3" fmla="*/ 6759457 w 8405813"/>
              <a:gd name="connsiteY3" fmla="*/ 1 h 6858000"/>
              <a:gd name="connsiteX4" fmla="*/ 6742996 w 8405813"/>
              <a:gd name="connsiteY4" fmla="*/ 20330 h 6858000"/>
              <a:gd name="connsiteX5" fmla="*/ 6427502 w 8405813"/>
              <a:gd name="connsiteY5" fmla="*/ 495961 h 6858000"/>
              <a:gd name="connsiteX6" fmla="*/ 8077080 w 8405813"/>
              <a:gd name="connsiteY6" fmla="*/ 6653438 h 6858000"/>
              <a:gd name="connsiteX7" fmla="*/ 8405813 w 8405813"/>
              <a:gd name="connsiteY7" fmla="*/ 6847023 h 6858000"/>
              <a:gd name="connsiteX8" fmla="*/ 8405813 w 8405813"/>
              <a:gd name="connsiteY8" fmla="*/ 6858000 h 6858000"/>
              <a:gd name="connsiteX9" fmla="*/ 0 w 8405813"/>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5813" h="6858000">
                <a:moveTo>
                  <a:pt x="0" y="0"/>
                </a:moveTo>
                <a:lnTo>
                  <a:pt x="6760502" y="0"/>
                </a:lnTo>
                <a:lnTo>
                  <a:pt x="6760502" y="1"/>
                </a:lnTo>
                <a:lnTo>
                  <a:pt x="6759457" y="1"/>
                </a:lnTo>
                <a:lnTo>
                  <a:pt x="6742996" y="20330"/>
                </a:lnTo>
                <a:cubicBezTo>
                  <a:pt x="6628234" y="171582"/>
                  <a:pt x="6522803" y="330397"/>
                  <a:pt x="6427502" y="495961"/>
                </a:cubicBezTo>
                <a:cubicBezTo>
                  <a:pt x="5184060" y="2651811"/>
                  <a:pt x="5922987" y="5408696"/>
                  <a:pt x="8077080" y="6653438"/>
                </a:cubicBezTo>
                <a:lnTo>
                  <a:pt x="8405813" y="6847023"/>
                </a:lnTo>
                <a:lnTo>
                  <a:pt x="8405813" y="6858000"/>
                </a:lnTo>
                <a:lnTo>
                  <a:pt x="0" y="6858000"/>
                </a:lnTo>
                <a:close/>
              </a:path>
            </a:pathLst>
          </a:custGeom>
          <a:solidFill>
            <a:schemeClr val="bg1"/>
          </a:solidFill>
        </p:spPr>
        <p:txBody>
          <a:bodyPr wrap="square" tIns="468000" anchor="ctr" anchorCtr="0">
            <a:noAutofit/>
          </a:bodyPr>
          <a:lstStyle>
            <a:lvl1pPr marL="0" indent="0" algn="ctr">
              <a:buFontTx/>
              <a:buNone/>
              <a:defRPr sz="1200">
                <a:solidFill>
                  <a:schemeClr val="bg1"/>
                </a:solidFill>
              </a:defRPr>
            </a:lvl1pPr>
          </a:lstStyle>
          <a:p>
            <a:r>
              <a:rPr lang="en-US"/>
              <a:t>Click icon to add picture</a:t>
            </a:r>
          </a:p>
        </p:txBody>
      </p:sp>
    </p:spTree>
    <p:custDataLst>
      <p:tags r:id="rId1"/>
    </p:custDataLst>
    <p:extLst>
      <p:ext uri="{BB962C8B-B14F-4D97-AF65-F5344CB8AC3E}">
        <p14:creationId xmlns:p14="http://schemas.microsoft.com/office/powerpoint/2010/main" val="272288583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5 - Heading with bullet text and chart">
    <p:spTree>
      <p:nvGrpSpPr>
        <p:cNvPr id="1" name=""/>
        <p:cNvGrpSpPr/>
        <p:nvPr/>
      </p:nvGrpSpPr>
      <p:grpSpPr>
        <a:xfrm>
          <a:off x="0" y="0"/>
          <a:ext cx="0" cy="0"/>
          <a:chOff x="0" y="0"/>
          <a:chExt cx="0" cy="0"/>
        </a:xfrm>
      </p:grpSpPr>
      <p:sp>
        <p:nvSpPr>
          <p:cNvPr id="11" name="Content Placeholder 4">
            <a:extLst>
              <a:ext uri="{FF2B5EF4-FFF2-40B4-BE49-F238E27FC236}">
                <a16:creationId xmlns:a16="http://schemas.microsoft.com/office/drawing/2014/main" id="{B987CA4D-64A8-4AD7-96BC-E9C792DB9ED5}"/>
              </a:ext>
            </a:extLst>
          </p:cNvPr>
          <p:cNvSpPr>
            <a:spLocks noGrp="1"/>
          </p:cNvSpPr>
          <p:nvPr>
            <p:ph sz="quarter" idx="19"/>
          </p:nvPr>
        </p:nvSpPr>
        <p:spPr>
          <a:xfrm>
            <a:off x="696000" y="1773238"/>
            <a:ext cx="5219326" cy="4248150"/>
          </a:xfrm>
        </p:spPr>
        <p:txBody>
          <a:bodyPr/>
          <a:lstStyle/>
          <a:p>
            <a:pPr lvl="0"/>
            <a:r>
              <a:rPr lang="en-US"/>
              <a:t>Edit Master text styles</a:t>
            </a:r>
          </a:p>
          <a:p>
            <a:pPr lvl="1"/>
            <a:r>
              <a:rPr lang="en-US"/>
              <a:t>Second level</a:t>
            </a:r>
          </a:p>
          <a:p>
            <a:pPr lvl="2"/>
            <a:r>
              <a:rPr lang="en-US"/>
              <a:t>Third level</a:t>
            </a:r>
          </a:p>
        </p:txBody>
      </p:sp>
      <p:sp>
        <p:nvSpPr>
          <p:cNvPr id="13" name="Content Placeholder 4">
            <a:extLst>
              <a:ext uri="{FF2B5EF4-FFF2-40B4-BE49-F238E27FC236}">
                <a16:creationId xmlns:a16="http://schemas.microsoft.com/office/drawing/2014/main" id="{6E1FE68A-5A81-42C5-8773-BD7A6411EA29}"/>
              </a:ext>
            </a:extLst>
          </p:cNvPr>
          <p:cNvSpPr>
            <a:spLocks noGrp="1"/>
          </p:cNvSpPr>
          <p:nvPr>
            <p:ph sz="quarter" idx="20"/>
          </p:nvPr>
        </p:nvSpPr>
        <p:spPr>
          <a:xfrm>
            <a:off x="6277349" y="1773238"/>
            <a:ext cx="5219326" cy="4248150"/>
          </a:xfrm>
        </p:spPr>
        <p:txBody>
          <a:bodyPr/>
          <a:lstStyle/>
          <a:p>
            <a:pPr lvl="0"/>
            <a:r>
              <a:rPr lang="en-US"/>
              <a:t>Edit Master text styles</a:t>
            </a:r>
          </a:p>
          <a:p>
            <a:pPr lvl="1"/>
            <a:r>
              <a:rPr lang="en-US"/>
              <a:t>Second level</a:t>
            </a:r>
          </a:p>
          <a:p>
            <a:pPr lvl="2"/>
            <a:r>
              <a:rPr lang="en-US"/>
              <a:t>Third level</a:t>
            </a:r>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3" name="Footer Placeholder 2">
            <a:extLst>
              <a:ext uri="{FF2B5EF4-FFF2-40B4-BE49-F238E27FC236}">
                <a16:creationId xmlns:a16="http://schemas.microsoft.com/office/drawing/2014/main" id="{729EC4F1-52AB-4D7A-BF66-E0D9AD4A2F7D}"/>
              </a:ext>
            </a:extLst>
          </p:cNvPr>
          <p:cNvSpPr>
            <a:spLocks noGrp="1"/>
          </p:cNvSpPr>
          <p:nvPr>
            <p:ph type="ftr" sz="quarter" idx="17"/>
          </p:nvPr>
        </p:nvSpPr>
        <p:spPr>
          <a:xfrm>
            <a:off x="696000" y="6409200"/>
            <a:ext cx="8321040" cy="108000"/>
          </a:xfrm>
        </p:spPr>
        <p:txBody>
          <a:bodyPr/>
          <a:lstStyle>
            <a:lvl1pPr>
              <a:defRPr sz="800">
                <a:solidFill>
                  <a:schemeClr val="tx1"/>
                </a:solidFill>
              </a:defRPr>
            </a:lvl1pPr>
          </a:lstStyle>
          <a:p>
            <a:r>
              <a:rPr lang="en-US" dirty="0"/>
              <a:t>MCA00002890 Rev A</a:t>
            </a:r>
          </a:p>
        </p:txBody>
      </p:sp>
      <p:sp>
        <p:nvSpPr>
          <p:cNvPr id="9" name="Slide Number Placeholder 8">
            <a:extLst>
              <a:ext uri="{FF2B5EF4-FFF2-40B4-BE49-F238E27FC236}">
                <a16:creationId xmlns:a16="http://schemas.microsoft.com/office/drawing/2014/main" id="{87E2D947-F5A5-4887-9229-668EB882D1F4}"/>
              </a:ext>
            </a:extLst>
          </p:cNvPr>
          <p:cNvSpPr>
            <a:spLocks noGrp="1"/>
          </p:cNvSpPr>
          <p:nvPr>
            <p:ph type="sldNum" sz="quarter" idx="18"/>
          </p:nvPr>
        </p:nvSpPr>
        <p:spPr>
          <a:xfrm>
            <a:off x="696000" y="6559200"/>
            <a:ext cx="8321040" cy="108000"/>
          </a:xfrm>
        </p:spPr>
        <p:txBody>
          <a:bodyPr/>
          <a:lstStyle>
            <a:lvl1pPr>
              <a:defRPr sz="800">
                <a:solidFill>
                  <a:schemeClr val="tx1"/>
                </a:solidFill>
              </a:defRPr>
            </a:lvl1pPr>
          </a:lstStyle>
          <a:p>
            <a:r>
              <a:rPr lang="en-US"/>
              <a:t>Page </a:t>
            </a:r>
            <a:fld id="{C2FE92B8-3297-49BF-866E-FDAA607BBC0B}" type="slidenum">
              <a:rPr lang="en-US" smtClean="0"/>
              <a:pPr/>
              <a:t>‹#›</a:t>
            </a:fld>
            <a:endParaRPr lang="en-US" dirty="0"/>
          </a:p>
        </p:txBody>
      </p:sp>
    </p:spTree>
    <p:custDataLst>
      <p:tags r:id="rId1"/>
    </p:custDataLst>
    <p:extLst>
      <p:ext uri="{BB962C8B-B14F-4D97-AF65-F5344CB8AC3E}">
        <p14:creationId xmlns:p14="http://schemas.microsoft.com/office/powerpoint/2010/main" val="15287511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3_3.1 Content - Heading and bullet text on white 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A9D44F6-0B03-47DC-850F-E97E645294FF}"/>
              </a:ext>
            </a:extLst>
          </p:cNvPr>
          <p:cNvSpPr>
            <a:spLocks noGrp="1"/>
          </p:cNvSpPr>
          <p:nvPr>
            <p:ph sz="quarter" idx="18"/>
          </p:nvPr>
        </p:nvSpPr>
        <p:spPr>
          <a:xfrm>
            <a:off x="696000" y="1773238"/>
            <a:ext cx="8640000" cy="4248150"/>
          </a:xfrm>
        </p:spPr>
        <p:txBody>
          <a:bodyPr/>
          <a:lstStyle/>
          <a:p>
            <a:pPr lvl="0"/>
            <a:r>
              <a:rPr lang="en-US"/>
              <a:t>Edit Master text styles</a:t>
            </a:r>
          </a:p>
          <a:p>
            <a:pPr lvl="1"/>
            <a:r>
              <a:rPr lang="en-US"/>
              <a:t>Second level</a:t>
            </a:r>
          </a:p>
          <a:p>
            <a:pPr lvl="2"/>
            <a:r>
              <a:rPr lang="en-US"/>
              <a:t>Third level</a:t>
            </a:r>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2" name="Date Placeholder 1">
            <a:extLst>
              <a:ext uri="{FF2B5EF4-FFF2-40B4-BE49-F238E27FC236}">
                <a16:creationId xmlns:a16="http://schemas.microsoft.com/office/drawing/2014/main" id="{D5493CB7-2F2C-40E8-8B62-32945EFDDF3F}"/>
              </a:ext>
            </a:extLst>
          </p:cNvPr>
          <p:cNvSpPr>
            <a:spLocks noGrp="1"/>
          </p:cNvSpPr>
          <p:nvPr>
            <p:ph type="dt" sz="half" idx="15"/>
          </p:nvPr>
        </p:nvSpPr>
        <p:spPr>
          <a:xfrm>
            <a:off x="696000" y="6408000"/>
            <a:ext cx="8640000" cy="108000"/>
          </a:xfrm>
          <a:prstGeom prst="rect">
            <a:avLst/>
          </a:prstGeom>
        </p:spPr>
        <p:txBody>
          <a:bodyPr/>
          <a:lstStyle/>
          <a:p>
            <a:fld id="{6644683C-E400-429A-8F3E-553C8E0B6E2E}" type="datetime3">
              <a:rPr lang="en-US" smtClean="0"/>
              <a:t>1 April 2024</a:t>
            </a:fld>
            <a:endParaRPr lang="en-US" dirty="0"/>
          </a:p>
        </p:txBody>
      </p:sp>
      <p:sp>
        <p:nvSpPr>
          <p:cNvPr id="3" name="Footer Placeholder 2">
            <a:extLst>
              <a:ext uri="{FF2B5EF4-FFF2-40B4-BE49-F238E27FC236}">
                <a16:creationId xmlns:a16="http://schemas.microsoft.com/office/drawing/2014/main" id="{3DF615FA-1CD1-46CD-BD15-A7665D17E5A1}"/>
              </a:ext>
            </a:extLst>
          </p:cNvPr>
          <p:cNvSpPr>
            <a:spLocks noGrp="1"/>
          </p:cNvSpPr>
          <p:nvPr>
            <p:ph type="ftr" sz="quarter" idx="16"/>
          </p:nvPr>
        </p:nvSpPr>
        <p:spPr/>
        <p:txBody>
          <a:bodyPr/>
          <a:lstStyle/>
          <a:p>
            <a:r>
              <a:rPr lang="en-US" dirty="0"/>
              <a:t>MCA00002890 Rev A</a:t>
            </a:r>
          </a:p>
        </p:txBody>
      </p:sp>
      <p:sp>
        <p:nvSpPr>
          <p:cNvPr id="8" name="Slide Number Placeholder 7">
            <a:extLst>
              <a:ext uri="{FF2B5EF4-FFF2-40B4-BE49-F238E27FC236}">
                <a16:creationId xmlns:a16="http://schemas.microsoft.com/office/drawing/2014/main" id="{4DBAFC1B-31A1-4E01-B1F4-F66707A01BBD}"/>
              </a:ext>
            </a:extLst>
          </p:cNvPr>
          <p:cNvSpPr>
            <a:spLocks noGrp="1"/>
          </p:cNvSpPr>
          <p:nvPr>
            <p:ph type="sldNum" sz="quarter" idx="17"/>
          </p:nvPr>
        </p:nvSpPr>
        <p:spPr/>
        <p:txBody>
          <a:bodyPr/>
          <a:lstStyle/>
          <a:p>
            <a:r>
              <a:rPr lang="en-US" dirty="0"/>
              <a:t>Page </a:t>
            </a:r>
            <a:fld id="{C2FE92B8-3297-49BF-866E-FDAA607BBC0B}" type="slidenum">
              <a:rPr lang="en-US" smtClean="0"/>
              <a:pPr/>
              <a:t>‹#›</a:t>
            </a:fld>
            <a:endParaRPr lang="en-US" dirty="0"/>
          </a:p>
        </p:txBody>
      </p:sp>
    </p:spTree>
    <p:extLst>
      <p:ext uri="{BB962C8B-B14F-4D97-AF65-F5344CB8AC3E}">
        <p14:creationId xmlns:p14="http://schemas.microsoft.com/office/powerpoint/2010/main" val="327866546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3_3.2 Content - Heding and bullet text on snow 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A748D3-BDF4-491B-AA8F-BAF29183165D}"/>
              </a:ext>
            </a:extLst>
          </p:cNvPr>
          <p:cNvSpPr/>
          <p:nvPr userDrawn="1"/>
        </p:nvSpPr>
        <p:spPr>
          <a:xfrm>
            <a:off x="0" y="0"/>
            <a:ext cx="12192000" cy="61658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3" name="Date Placeholder 2">
            <a:extLst>
              <a:ext uri="{FF2B5EF4-FFF2-40B4-BE49-F238E27FC236}">
                <a16:creationId xmlns:a16="http://schemas.microsoft.com/office/drawing/2014/main" id="{42DCBB10-8E83-439E-B266-8FC019526EB9}"/>
              </a:ext>
            </a:extLst>
          </p:cNvPr>
          <p:cNvSpPr>
            <a:spLocks noGrp="1"/>
          </p:cNvSpPr>
          <p:nvPr>
            <p:ph type="dt" sz="half" idx="15"/>
          </p:nvPr>
        </p:nvSpPr>
        <p:spPr>
          <a:xfrm>
            <a:off x="696000" y="6408000"/>
            <a:ext cx="8640000" cy="108000"/>
          </a:xfrm>
          <a:prstGeom prst="rect">
            <a:avLst/>
          </a:prstGeom>
        </p:spPr>
        <p:txBody>
          <a:bodyPr/>
          <a:lstStyle/>
          <a:p>
            <a:fld id="{8D163F3A-9CAA-4DEB-8C91-801BCD93D98B}" type="datetime3">
              <a:rPr lang="en-US" smtClean="0"/>
              <a:t>1 April 2024</a:t>
            </a:fld>
            <a:endParaRPr lang="en-US" dirty="0"/>
          </a:p>
        </p:txBody>
      </p:sp>
      <p:sp>
        <p:nvSpPr>
          <p:cNvPr id="8" name="Footer Placeholder 7">
            <a:extLst>
              <a:ext uri="{FF2B5EF4-FFF2-40B4-BE49-F238E27FC236}">
                <a16:creationId xmlns:a16="http://schemas.microsoft.com/office/drawing/2014/main" id="{95AC7E7D-3352-48D4-9AD9-329C5AACD2C3}"/>
              </a:ext>
            </a:extLst>
          </p:cNvPr>
          <p:cNvSpPr>
            <a:spLocks noGrp="1"/>
          </p:cNvSpPr>
          <p:nvPr>
            <p:ph type="ftr" sz="quarter" idx="16"/>
          </p:nvPr>
        </p:nvSpPr>
        <p:spPr/>
        <p:txBody>
          <a:bodyPr/>
          <a:lstStyle/>
          <a:p>
            <a:r>
              <a:rPr lang="en-US" dirty="0"/>
              <a:t>MCA00002890 Rev A</a:t>
            </a:r>
          </a:p>
        </p:txBody>
      </p:sp>
      <p:sp>
        <p:nvSpPr>
          <p:cNvPr id="9" name="Slide Number Placeholder 8">
            <a:extLst>
              <a:ext uri="{FF2B5EF4-FFF2-40B4-BE49-F238E27FC236}">
                <a16:creationId xmlns:a16="http://schemas.microsoft.com/office/drawing/2014/main" id="{86831967-45E9-4AAE-B1FD-925D1C176C29}"/>
              </a:ext>
            </a:extLst>
          </p:cNvPr>
          <p:cNvSpPr>
            <a:spLocks noGrp="1"/>
          </p:cNvSpPr>
          <p:nvPr>
            <p:ph type="sldNum" sz="quarter" idx="17"/>
          </p:nvPr>
        </p:nvSpPr>
        <p:spPr/>
        <p:txBody>
          <a:bodyPr/>
          <a:lstStyle/>
          <a:p>
            <a:r>
              <a:rPr lang="en-US" dirty="0"/>
              <a:t>Page </a:t>
            </a:r>
            <a:fld id="{C2FE92B8-3297-49BF-866E-FDAA607BBC0B}" type="slidenum">
              <a:rPr lang="en-US" smtClean="0"/>
              <a:pPr/>
              <a:t>‹#›</a:t>
            </a:fld>
            <a:endParaRPr lang="en-US" dirty="0"/>
          </a:p>
        </p:txBody>
      </p:sp>
      <p:sp>
        <p:nvSpPr>
          <p:cNvPr id="11" name="Content Placeholder 4">
            <a:extLst>
              <a:ext uri="{FF2B5EF4-FFF2-40B4-BE49-F238E27FC236}">
                <a16:creationId xmlns:a16="http://schemas.microsoft.com/office/drawing/2014/main" id="{74FBEE82-4BC3-402D-B19C-C6B4706750F2}"/>
              </a:ext>
            </a:extLst>
          </p:cNvPr>
          <p:cNvSpPr>
            <a:spLocks noGrp="1"/>
          </p:cNvSpPr>
          <p:nvPr>
            <p:ph sz="quarter" idx="18"/>
          </p:nvPr>
        </p:nvSpPr>
        <p:spPr>
          <a:xfrm>
            <a:off x="696000" y="1773238"/>
            <a:ext cx="8640000" cy="4248150"/>
          </a:xfrm>
        </p:spPr>
        <p:txBody>
          <a:body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0390243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3_3.3 Content - Heading and bullet text on blue 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A748D3-BDF4-491B-AA8F-BAF29183165D}"/>
              </a:ext>
            </a:extLst>
          </p:cNvPr>
          <p:cNvSpPr/>
          <p:nvPr userDrawn="1"/>
        </p:nvSpPr>
        <p:spPr>
          <a:xfrm>
            <a:off x="0" y="0"/>
            <a:ext cx="12192000" cy="61658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solidFill>
                  <a:schemeClr val="bg1"/>
                </a:solidFill>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solidFill>
                  <a:schemeClr val="bg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3" name="Date Placeholder 2">
            <a:extLst>
              <a:ext uri="{FF2B5EF4-FFF2-40B4-BE49-F238E27FC236}">
                <a16:creationId xmlns:a16="http://schemas.microsoft.com/office/drawing/2014/main" id="{7E7D6E0E-499D-47FF-8ACF-0369766A8FB7}"/>
              </a:ext>
            </a:extLst>
          </p:cNvPr>
          <p:cNvSpPr>
            <a:spLocks noGrp="1"/>
          </p:cNvSpPr>
          <p:nvPr>
            <p:ph type="dt" sz="half" idx="15"/>
          </p:nvPr>
        </p:nvSpPr>
        <p:spPr>
          <a:xfrm>
            <a:off x="696000" y="6408000"/>
            <a:ext cx="8640000" cy="108000"/>
          </a:xfrm>
          <a:prstGeom prst="rect">
            <a:avLst/>
          </a:prstGeom>
        </p:spPr>
        <p:txBody>
          <a:bodyPr/>
          <a:lstStyle/>
          <a:p>
            <a:fld id="{446603A4-06D9-4632-B666-9582D0F3C0F2}" type="datetime3">
              <a:rPr lang="en-US" smtClean="0"/>
              <a:t>1 April 2024</a:t>
            </a:fld>
            <a:endParaRPr lang="en-US" dirty="0"/>
          </a:p>
        </p:txBody>
      </p:sp>
      <p:sp>
        <p:nvSpPr>
          <p:cNvPr id="8" name="Footer Placeholder 7">
            <a:extLst>
              <a:ext uri="{FF2B5EF4-FFF2-40B4-BE49-F238E27FC236}">
                <a16:creationId xmlns:a16="http://schemas.microsoft.com/office/drawing/2014/main" id="{22550B62-8BBC-453A-9E3B-5F6E0A9CC391}"/>
              </a:ext>
            </a:extLst>
          </p:cNvPr>
          <p:cNvSpPr>
            <a:spLocks noGrp="1"/>
          </p:cNvSpPr>
          <p:nvPr>
            <p:ph type="ftr" sz="quarter" idx="16"/>
          </p:nvPr>
        </p:nvSpPr>
        <p:spPr/>
        <p:txBody>
          <a:bodyPr/>
          <a:lstStyle/>
          <a:p>
            <a:r>
              <a:rPr lang="en-US" dirty="0"/>
              <a:t>MCA00002890 Rev A</a:t>
            </a:r>
          </a:p>
        </p:txBody>
      </p:sp>
      <p:sp>
        <p:nvSpPr>
          <p:cNvPr id="9" name="Slide Number Placeholder 8">
            <a:extLst>
              <a:ext uri="{FF2B5EF4-FFF2-40B4-BE49-F238E27FC236}">
                <a16:creationId xmlns:a16="http://schemas.microsoft.com/office/drawing/2014/main" id="{24FECB8D-711E-48DF-9790-76867C5881CC}"/>
              </a:ext>
            </a:extLst>
          </p:cNvPr>
          <p:cNvSpPr>
            <a:spLocks noGrp="1"/>
          </p:cNvSpPr>
          <p:nvPr>
            <p:ph type="sldNum" sz="quarter" idx="17"/>
          </p:nvPr>
        </p:nvSpPr>
        <p:spPr/>
        <p:txBody>
          <a:bodyPr/>
          <a:lstStyle/>
          <a:p>
            <a:r>
              <a:rPr lang="en-US" dirty="0"/>
              <a:t>Page </a:t>
            </a:r>
            <a:fld id="{C2FE92B8-3297-49BF-866E-FDAA607BBC0B}" type="slidenum">
              <a:rPr lang="en-US" smtClean="0"/>
              <a:pPr/>
              <a:t>‹#›</a:t>
            </a:fld>
            <a:endParaRPr lang="en-US" dirty="0"/>
          </a:p>
        </p:txBody>
      </p:sp>
      <p:sp>
        <p:nvSpPr>
          <p:cNvPr id="11" name="Content Placeholder 4">
            <a:extLst>
              <a:ext uri="{FF2B5EF4-FFF2-40B4-BE49-F238E27FC236}">
                <a16:creationId xmlns:a16="http://schemas.microsoft.com/office/drawing/2014/main" id="{982DBECE-2A44-42AF-AF45-0CF8B022EEAA}"/>
              </a:ext>
            </a:extLst>
          </p:cNvPr>
          <p:cNvSpPr>
            <a:spLocks noGrp="1"/>
          </p:cNvSpPr>
          <p:nvPr>
            <p:ph sz="quarter" idx="18"/>
          </p:nvPr>
        </p:nvSpPr>
        <p:spPr>
          <a:xfrm>
            <a:off x="696000" y="1773238"/>
            <a:ext cx="8640000" cy="4248150"/>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9461026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_3.5 - Heading with bullet text and chart">
    <p:spTree>
      <p:nvGrpSpPr>
        <p:cNvPr id="1" name=""/>
        <p:cNvGrpSpPr/>
        <p:nvPr/>
      </p:nvGrpSpPr>
      <p:grpSpPr>
        <a:xfrm>
          <a:off x="0" y="0"/>
          <a:ext cx="0" cy="0"/>
          <a:chOff x="0" y="0"/>
          <a:chExt cx="0" cy="0"/>
        </a:xfrm>
      </p:grpSpPr>
      <p:sp>
        <p:nvSpPr>
          <p:cNvPr id="11" name="Content Placeholder 4">
            <a:extLst>
              <a:ext uri="{FF2B5EF4-FFF2-40B4-BE49-F238E27FC236}">
                <a16:creationId xmlns:a16="http://schemas.microsoft.com/office/drawing/2014/main" id="{B987CA4D-64A8-4AD7-96BC-E9C792DB9ED5}"/>
              </a:ext>
            </a:extLst>
          </p:cNvPr>
          <p:cNvSpPr>
            <a:spLocks noGrp="1"/>
          </p:cNvSpPr>
          <p:nvPr>
            <p:ph sz="quarter" idx="19"/>
          </p:nvPr>
        </p:nvSpPr>
        <p:spPr>
          <a:xfrm>
            <a:off x="696000" y="1773238"/>
            <a:ext cx="5219326" cy="4248150"/>
          </a:xfrm>
        </p:spPr>
        <p:txBody>
          <a:bodyPr/>
          <a:lstStyle/>
          <a:p>
            <a:pPr lvl="0"/>
            <a:r>
              <a:rPr lang="en-US"/>
              <a:t>Edit Master text styles</a:t>
            </a:r>
          </a:p>
          <a:p>
            <a:pPr lvl="1"/>
            <a:r>
              <a:rPr lang="en-US"/>
              <a:t>Second level</a:t>
            </a:r>
          </a:p>
          <a:p>
            <a:pPr lvl="2"/>
            <a:r>
              <a:rPr lang="en-US"/>
              <a:t>Third level</a:t>
            </a:r>
          </a:p>
        </p:txBody>
      </p:sp>
      <p:sp>
        <p:nvSpPr>
          <p:cNvPr id="13" name="Content Placeholder 4">
            <a:extLst>
              <a:ext uri="{FF2B5EF4-FFF2-40B4-BE49-F238E27FC236}">
                <a16:creationId xmlns:a16="http://schemas.microsoft.com/office/drawing/2014/main" id="{6E1FE68A-5A81-42C5-8773-BD7A6411EA29}"/>
              </a:ext>
            </a:extLst>
          </p:cNvPr>
          <p:cNvSpPr>
            <a:spLocks noGrp="1"/>
          </p:cNvSpPr>
          <p:nvPr>
            <p:ph sz="quarter" idx="20"/>
          </p:nvPr>
        </p:nvSpPr>
        <p:spPr>
          <a:xfrm>
            <a:off x="6277349" y="1773238"/>
            <a:ext cx="5219326" cy="4248150"/>
          </a:xfrm>
        </p:spPr>
        <p:txBody>
          <a:bodyPr/>
          <a:lstStyle/>
          <a:p>
            <a:pPr lvl="0"/>
            <a:r>
              <a:rPr lang="en-US"/>
              <a:t>Edit Master text styles</a:t>
            </a:r>
          </a:p>
          <a:p>
            <a:pPr lvl="1"/>
            <a:r>
              <a:rPr lang="en-US"/>
              <a:t>Second level</a:t>
            </a:r>
          </a:p>
          <a:p>
            <a:pPr lvl="2"/>
            <a:r>
              <a:rPr lang="en-US"/>
              <a:t>Third level</a:t>
            </a:r>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2" name="Date Placeholder 1">
            <a:extLst>
              <a:ext uri="{FF2B5EF4-FFF2-40B4-BE49-F238E27FC236}">
                <a16:creationId xmlns:a16="http://schemas.microsoft.com/office/drawing/2014/main" id="{3A63870A-33B4-4320-BF1B-F61B9E7A1A02}"/>
              </a:ext>
            </a:extLst>
          </p:cNvPr>
          <p:cNvSpPr>
            <a:spLocks noGrp="1"/>
          </p:cNvSpPr>
          <p:nvPr>
            <p:ph type="dt" sz="half" idx="16"/>
          </p:nvPr>
        </p:nvSpPr>
        <p:spPr>
          <a:xfrm>
            <a:off x="696000" y="6408000"/>
            <a:ext cx="8640000" cy="108000"/>
          </a:xfrm>
          <a:prstGeom prst="rect">
            <a:avLst/>
          </a:prstGeom>
        </p:spPr>
        <p:txBody>
          <a:bodyPr/>
          <a:lstStyle/>
          <a:p>
            <a:fld id="{32955F39-3A20-47CC-85BD-672F57F4522F}" type="datetime3">
              <a:rPr lang="en-US" smtClean="0"/>
              <a:t>1 April 2024</a:t>
            </a:fld>
            <a:endParaRPr lang="en-US" dirty="0"/>
          </a:p>
        </p:txBody>
      </p:sp>
      <p:sp>
        <p:nvSpPr>
          <p:cNvPr id="3" name="Footer Placeholder 2">
            <a:extLst>
              <a:ext uri="{FF2B5EF4-FFF2-40B4-BE49-F238E27FC236}">
                <a16:creationId xmlns:a16="http://schemas.microsoft.com/office/drawing/2014/main" id="{729EC4F1-52AB-4D7A-BF66-E0D9AD4A2F7D}"/>
              </a:ext>
            </a:extLst>
          </p:cNvPr>
          <p:cNvSpPr>
            <a:spLocks noGrp="1"/>
          </p:cNvSpPr>
          <p:nvPr>
            <p:ph type="ftr" sz="quarter" idx="17"/>
          </p:nvPr>
        </p:nvSpPr>
        <p:spPr/>
        <p:txBody>
          <a:bodyPr/>
          <a:lstStyle/>
          <a:p>
            <a:r>
              <a:rPr lang="en-US" dirty="0"/>
              <a:t>MCA00002890 Rev A</a:t>
            </a:r>
          </a:p>
        </p:txBody>
      </p:sp>
      <p:sp>
        <p:nvSpPr>
          <p:cNvPr id="9" name="Slide Number Placeholder 8">
            <a:extLst>
              <a:ext uri="{FF2B5EF4-FFF2-40B4-BE49-F238E27FC236}">
                <a16:creationId xmlns:a16="http://schemas.microsoft.com/office/drawing/2014/main" id="{87E2D947-F5A5-4887-9229-668EB882D1F4}"/>
              </a:ext>
            </a:extLst>
          </p:cNvPr>
          <p:cNvSpPr>
            <a:spLocks noGrp="1"/>
          </p:cNvSpPr>
          <p:nvPr>
            <p:ph type="sldNum" sz="quarter" idx="18"/>
          </p:nvPr>
        </p:nvSpPr>
        <p:spPr/>
        <p:txBody>
          <a:bodyPr/>
          <a:lstStyle/>
          <a:p>
            <a:r>
              <a:rPr lang="en-US" dirty="0"/>
              <a:t>Page </a:t>
            </a:r>
            <a:fld id="{C2FE92B8-3297-49BF-866E-FDAA607BBC0B}" type="slidenum">
              <a:rPr lang="en-US" smtClean="0"/>
              <a:pPr/>
              <a:t>‹#›</a:t>
            </a:fld>
            <a:endParaRPr lang="en-US" dirty="0"/>
          </a:p>
        </p:txBody>
      </p:sp>
    </p:spTree>
    <p:extLst>
      <p:ext uri="{BB962C8B-B14F-4D97-AF65-F5344CB8AC3E}">
        <p14:creationId xmlns:p14="http://schemas.microsoft.com/office/powerpoint/2010/main" val="311768135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_3.6 - Heading with 2 column bullet text snow 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FA1E6D8-E1F1-4280-A066-6C2F248809F0}"/>
              </a:ext>
            </a:extLst>
          </p:cNvPr>
          <p:cNvSpPr/>
          <p:nvPr userDrawn="1"/>
        </p:nvSpPr>
        <p:spPr>
          <a:xfrm>
            <a:off x="0" y="0"/>
            <a:ext cx="12192000" cy="61658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2" name="Date Placeholder 1">
            <a:extLst>
              <a:ext uri="{FF2B5EF4-FFF2-40B4-BE49-F238E27FC236}">
                <a16:creationId xmlns:a16="http://schemas.microsoft.com/office/drawing/2014/main" id="{FD6628D3-D18C-4AD1-B753-FCA1E24940D3}"/>
              </a:ext>
            </a:extLst>
          </p:cNvPr>
          <p:cNvSpPr>
            <a:spLocks noGrp="1"/>
          </p:cNvSpPr>
          <p:nvPr>
            <p:ph type="dt" sz="half" idx="16"/>
          </p:nvPr>
        </p:nvSpPr>
        <p:spPr>
          <a:xfrm>
            <a:off x="696000" y="6408000"/>
            <a:ext cx="8640000" cy="108000"/>
          </a:xfrm>
          <a:prstGeom prst="rect">
            <a:avLst/>
          </a:prstGeom>
        </p:spPr>
        <p:txBody>
          <a:bodyPr/>
          <a:lstStyle/>
          <a:p>
            <a:fld id="{9564DDC3-A2FB-4874-A654-B82DBC125A08}" type="datetime3">
              <a:rPr lang="en-US" smtClean="0"/>
              <a:t>1 April 2024</a:t>
            </a:fld>
            <a:endParaRPr lang="en-US" dirty="0"/>
          </a:p>
        </p:txBody>
      </p:sp>
      <p:sp>
        <p:nvSpPr>
          <p:cNvPr id="3" name="Footer Placeholder 2">
            <a:extLst>
              <a:ext uri="{FF2B5EF4-FFF2-40B4-BE49-F238E27FC236}">
                <a16:creationId xmlns:a16="http://schemas.microsoft.com/office/drawing/2014/main" id="{E4DA7ED5-2024-413E-BB3D-9AE453DC687E}"/>
              </a:ext>
            </a:extLst>
          </p:cNvPr>
          <p:cNvSpPr>
            <a:spLocks noGrp="1"/>
          </p:cNvSpPr>
          <p:nvPr>
            <p:ph type="ftr" sz="quarter" idx="17"/>
          </p:nvPr>
        </p:nvSpPr>
        <p:spPr/>
        <p:txBody>
          <a:bodyPr/>
          <a:lstStyle/>
          <a:p>
            <a:r>
              <a:rPr lang="en-US" dirty="0"/>
              <a:t>MCA00002890 Rev A</a:t>
            </a:r>
          </a:p>
        </p:txBody>
      </p:sp>
      <p:sp>
        <p:nvSpPr>
          <p:cNvPr id="13" name="Slide Number Placeholder 12">
            <a:extLst>
              <a:ext uri="{FF2B5EF4-FFF2-40B4-BE49-F238E27FC236}">
                <a16:creationId xmlns:a16="http://schemas.microsoft.com/office/drawing/2014/main" id="{FD19504E-B2DB-40FC-AE80-BE347A4AAC43}"/>
              </a:ext>
            </a:extLst>
          </p:cNvPr>
          <p:cNvSpPr>
            <a:spLocks noGrp="1"/>
          </p:cNvSpPr>
          <p:nvPr>
            <p:ph type="sldNum" sz="quarter" idx="18"/>
          </p:nvPr>
        </p:nvSpPr>
        <p:spPr/>
        <p:txBody>
          <a:bodyPr/>
          <a:lstStyle/>
          <a:p>
            <a:r>
              <a:rPr lang="en-US" dirty="0"/>
              <a:t>Page </a:t>
            </a:r>
            <a:fld id="{C2FE92B8-3297-49BF-866E-FDAA607BBC0B}" type="slidenum">
              <a:rPr lang="en-US" smtClean="0"/>
              <a:pPr/>
              <a:t>‹#›</a:t>
            </a:fld>
            <a:endParaRPr lang="en-US" dirty="0"/>
          </a:p>
        </p:txBody>
      </p:sp>
      <p:sp>
        <p:nvSpPr>
          <p:cNvPr id="14" name="Content Placeholder 4">
            <a:extLst>
              <a:ext uri="{FF2B5EF4-FFF2-40B4-BE49-F238E27FC236}">
                <a16:creationId xmlns:a16="http://schemas.microsoft.com/office/drawing/2014/main" id="{84B4B4BB-8CF9-4E44-AF74-F38752FF5AC4}"/>
              </a:ext>
            </a:extLst>
          </p:cNvPr>
          <p:cNvSpPr>
            <a:spLocks noGrp="1"/>
          </p:cNvSpPr>
          <p:nvPr>
            <p:ph sz="quarter" idx="19"/>
          </p:nvPr>
        </p:nvSpPr>
        <p:spPr>
          <a:xfrm>
            <a:off x="696000" y="1773238"/>
            <a:ext cx="5219326" cy="4248150"/>
          </a:xfrm>
        </p:spPr>
        <p:txBody>
          <a:bodyPr/>
          <a:lstStyle/>
          <a:p>
            <a:pPr lvl="0"/>
            <a:r>
              <a:rPr lang="en-US"/>
              <a:t>Edit Master text styles</a:t>
            </a:r>
          </a:p>
          <a:p>
            <a:pPr lvl="1"/>
            <a:r>
              <a:rPr lang="en-US"/>
              <a:t>Second level</a:t>
            </a:r>
          </a:p>
          <a:p>
            <a:pPr lvl="2"/>
            <a:r>
              <a:rPr lang="en-US"/>
              <a:t>Third level</a:t>
            </a:r>
          </a:p>
        </p:txBody>
      </p:sp>
      <p:sp>
        <p:nvSpPr>
          <p:cNvPr id="15" name="Content Placeholder 4">
            <a:extLst>
              <a:ext uri="{FF2B5EF4-FFF2-40B4-BE49-F238E27FC236}">
                <a16:creationId xmlns:a16="http://schemas.microsoft.com/office/drawing/2014/main" id="{F692713A-34E6-4E38-93E0-69EA6F4AB483}"/>
              </a:ext>
            </a:extLst>
          </p:cNvPr>
          <p:cNvSpPr>
            <a:spLocks noGrp="1"/>
          </p:cNvSpPr>
          <p:nvPr>
            <p:ph sz="quarter" idx="20"/>
          </p:nvPr>
        </p:nvSpPr>
        <p:spPr>
          <a:xfrm>
            <a:off x="6277349" y="1773238"/>
            <a:ext cx="5219326" cy="4248150"/>
          </a:xfrm>
        </p:spPr>
        <p:txBody>
          <a:body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95131086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_3.7 - Heading with 3 column bullet text/chart right on snow bg ">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7028AB1-123F-4431-A059-3DC7723359CA}"/>
              </a:ext>
            </a:extLst>
          </p:cNvPr>
          <p:cNvSpPr/>
          <p:nvPr userDrawn="1"/>
        </p:nvSpPr>
        <p:spPr>
          <a:xfrm>
            <a:off x="0" y="0"/>
            <a:ext cx="12192000" cy="61658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0AB648E-DEBF-4597-B74D-B5F5A98E05FD}"/>
              </a:ext>
            </a:extLst>
          </p:cNvPr>
          <p:cNvSpPr>
            <a:spLocks noGrp="1"/>
          </p:cNvSpPr>
          <p:nvPr>
            <p:ph sz="quarter" idx="17"/>
          </p:nvPr>
        </p:nvSpPr>
        <p:spPr>
          <a:xfrm>
            <a:off x="695325" y="2087130"/>
            <a:ext cx="3362400" cy="3924000"/>
          </a:xfrm>
        </p:spPr>
        <p:txBody>
          <a:bodyPr/>
          <a:lstStyle/>
          <a:p>
            <a:pPr lvl="0"/>
            <a:r>
              <a:rPr lang="en-US"/>
              <a:t>Edit Master text styles</a:t>
            </a:r>
          </a:p>
          <a:p>
            <a:pPr lvl="1"/>
            <a:r>
              <a:rPr lang="en-US"/>
              <a:t>Second level</a:t>
            </a:r>
          </a:p>
          <a:p>
            <a:pPr lvl="2"/>
            <a:r>
              <a:rPr lang="en-US"/>
              <a:t>Third level</a:t>
            </a:r>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15" name="Content Placeholder 2">
            <a:extLst>
              <a:ext uri="{FF2B5EF4-FFF2-40B4-BE49-F238E27FC236}">
                <a16:creationId xmlns:a16="http://schemas.microsoft.com/office/drawing/2014/main" id="{D65A0954-F904-4FAA-91D3-D9740C81F375}"/>
              </a:ext>
            </a:extLst>
          </p:cNvPr>
          <p:cNvSpPr>
            <a:spLocks noGrp="1"/>
          </p:cNvSpPr>
          <p:nvPr>
            <p:ph sz="quarter" idx="18"/>
          </p:nvPr>
        </p:nvSpPr>
        <p:spPr>
          <a:xfrm>
            <a:off x="4414463" y="2087130"/>
            <a:ext cx="3362400" cy="3924000"/>
          </a:xfrm>
        </p:spPr>
        <p:txBody>
          <a:bodyPr/>
          <a:lstStyle/>
          <a:p>
            <a:pPr lvl="0"/>
            <a:r>
              <a:rPr lang="en-US"/>
              <a:t>Edit Master text styles</a:t>
            </a:r>
          </a:p>
          <a:p>
            <a:pPr lvl="1"/>
            <a:r>
              <a:rPr lang="en-US"/>
              <a:t>Second level</a:t>
            </a:r>
          </a:p>
          <a:p>
            <a:pPr lvl="2"/>
            <a:r>
              <a:rPr lang="en-US"/>
              <a:t>Third level</a:t>
            </a:r>
          </a:p>
        </p:txBody>
      </p:sp>
      <p:sp>
        <p:nvSpPr>
          <p:cNvPr id="16" name="Content Placeholder 2">
            <a:extLst>
              <a:ext uri="{FF2B5EF4-FFF2-40B4-BE49-F238E27FC236}">
                <a16:creationId xmlns:a16="http://schemas.microsoft.com/office/drawing/2014/main" id="{4276995A-3454-4F5D-AC20-1641E0135476}"/>
              </a:ext>
            </a:extLst>
          </p:cNvPr>
          <p:cNvSpPr>
            <a:spLocks noGrp="1"/>
          </p:cNvSpPr>
          <p:nvPr>
            <p:ph sz="quarter" idx="19"/>
          </p:nvPr>
        </p:nvSpPr>
        <p:spPr>
          <a:xfrm>
            <a:off x="8133600" y="2087130"/>
            <a:ext cx="3362400" cy="3924000"/>
          </a:xfrm>
        </p:spPr>
        <p:txBody>
          <a:bodyPr/>
          <a:lstStyle/>
          <a:p>
            <a:pPr lvl="0"/>
            <a:r>
              <a:rPr lang="en-US"/>
              <a:t>Edit Master text styles</a:t>
            </a:r>
          </a:p>
          <a:p>
            <a:pPr lvl="1"/>
            <a:r>
              <a:rPr lang="en-US"/>
              <a:t>Second level</a:t>
            </a:r>
          </a:p>
          <a:p>
            <a:pPr lvl="2"/>
            <a:r>
              <a:rPr lang="en-US"/>
              <a:t>Third level</a:t>
            </a:r>
          </a:p>
        </p:txBody>
      </p:sp>
      <p:sp>
        <p:nvSpPr>
          <p:cNvPr id="17" name="Text Placeholder 11">
            <a:extLst>
              <a:ext uri="{FF2B5EF4-FFF2-40B4-BE49-F238E27FC236}">
                <a16:creationId xmlns:a16="http://schemas.microsoft.com/office/drawing/2014/main" id="{492D0F73-18E1-412D-8CF6-A2E67A2F5816}"/>
              </a:ext>
            </a:extLst>
          </p:cNvPr>
          <p:cNvSpPr>
            <a:spLocks noGrp="1"/>
          </p:cNvSpPr>
          <p:nvPr>
            <p:ph type="body" sz="quarter" idx="20" hasCustomPrompt="1"/>
          </p:nvPr>
        </p:nvSpPr>
        <p:spPr>
          <a:xfrm>
            <a:off x="695325" y="1773238"/>
            <a:ext cx="3362400" cy="252000"/>
          </a:xfrm>
        </p:spPr>
        <p:txBody>
          <a:bodyPr wrap="none"/>
          <a:lstStyle>
            <a:lvl1pPr marL="0" indent="0">
              <a:spcBef>
                <a:spcPts val="0"/>
              </a:spcBef>
              <a:buFontTx/>
              <a:buNone/>
              <a:defRPr sz="1600" b="1">
                <a:solidFill>
                  <a:schemeClr val="accent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Column header</a:t>
            </a:r>
            <a:endParaRPr lang="en-US" dirty="0"/>
          </a:p>
        </p:txBody>
      </p:sp>
      <p:sp>
        <p:nvSpPr>
          <p:cNvPr id="18" name="Text Placeholder 11">
            <a:extLst>
              <a:ext uri="{FF2B5EF4-FFF2-40B4-BE49-F238E27FC236}">
                <a16:creationId xmlns:a16="http://schemas.microsoft.com/office/drawing/2014/main" id="{947E1071-B10A-4069-ADDD-AEB3D9333CCD}"/>
              </a:ext>
            </a:extLst>
          </p:cNvPr>
          <p:cNvSpPr>
            <a:spLocks noGrp="1"/>
          </p:cNvSpPr>
          <p:nvPr>
            <p:ph type="body" sz="quarter" idx="21" hasCustomPrompt="1"/>
          </p:nvPr>
        </p:nvSpPr>
        <p:spPr>
          <a:xfrm>
            <a:off x="4414800" y="1773238"/>
            <a:ext cx="3362400" cy="252000"/>
          </a:xfrm>
        </p:spPr>
        <p:txBody>
          <a:bodyPr wrap="none"/>
          <a:lstStyle>
            <a:lvl1pPr marL="0" indent="0">
              <a:spcBef>
                <a:spcPts val="0"/>
              </a:spcBef>
              <a:buFontTx/>
              <a:buNone/>
              <a:defRPr sz="1600" b="1">
                <a:solidFill>
                  <a:schemeClr val="accent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Column header</a:t>
            </a:r>
            <a:endParaRPr lang="en-US" dirty="0"/>
          </a:p>
        </p:txBody>
      </p:sp>
      <p:sp>
        <p:nvSpPr>
          <p:cNvPr id="19" name="Text Placeholder 11">
            <a:extLst>
              <a:ext uri="{FF2B5EF4-FFF2-40B4-BE49-F238E27FC236}">
                <a16:creationId xmlns:a16="http://schemas.microsoft.com/office/drawing/2014/main" id="{5C42F02D-722F-4956-9D66-70724ECD5F26}"/>
              </a:ext>
            </a:extLst>
          </p:cNvPr>
          <p:cNvSpPr>
            <a:spLocks noGrp="1"/>
          </p:cNvSpPr>
          <p:nvPr>
            <p:ph type="body" sz="quarter" idx="22" hasCustomPrompt="1"/>
          </p:nvPr>
        </p:nvSpPr>
        <p:spPr>
          <a:xfrm>
            <a:off x="8134275" y="1773238"/>
            <a:ext cx="3362400" cy="252000"/>
          </a:xfrm>
        </p:spPr>
        <p:txBody>
          <a:bodyPr wrap="none"/>
          <a:lstStyle>
            <a:lvl1pPr marL="0" indent="0">
              <a:spcBef>
                <a:spcPts val="0"/>
              </a:spcBef>
              <a:buFontTx/>
              <a:buNone/>
              <a:defRPr sz="1600" b="1">
                <a:solidFill>
                  <a:schemeClr val="accent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Column header</a:t>
            </a:r>
            <a:endParaRPr lang="en-US" dirty="0"/>
          </a:p>
        </p:txBody>
      </p:sp>
      <p:sp>
        <p:nvSpPr>
          <p:cNvPr id="8" name="Date Placeholder 7">
            <a:extLst>
              <a:ext uri="{FF2B5EF4-FFF2-40B4-BE49-F238E27FC236}">
                <a16:creationId xmlns:a16="http://schemas.microsoft.com/office/drawing/2014/main" id="{B94486C7-5C7A-4460-B959-EFD196052E20}"/>
              </a:ext>
            </a:extLst>
          </p:cNvPr>
          <p:cNvSpPr>
            <a:spLocks noGrp="1"/>
          </p:cNvSpPr>
          <p:nvPr>
            <p:ph type="dt" sz="half" idx="23"/>
          </p:nvPr>
        </p:nvSpPr>
        <p:spPr>
          <a:xfrm>
            <a:off x="696000" y="6408000"/>
            <a:ext cx="8640000" cy="108000"/>
          </a:xfrm>
          <a:prstGeom prst="rect">
            <a:avLst/>
          </a:prstGeom>
        </p:spPr>
        <p:txBody>
          <a:bodyPr/>
          <a:lstStyle/>
          <a:p>
            <a:fld id="{7EDEECEC-D1F9-46BD-8472-EB06182DDF90}" type="datetime3">
              <a:rPr lang="en-US" smtClean="0"/>
              <a:t>1 April 2024</a:t>
            </a:fld>
            <a:endParaRPr lang="en-US" dirty="0"/>
          </a:p>
        </p:txBody>
      </p:sp>
      <p:sp>
        <p:nvSpPr>
          <p:cNvPr id="20" name="Footer Placeholder 19">
            <a:extLst>
              <a:ext uri="{FF2B5EF4-FFF2-40B4-BE49-F238E27FC236}">
                <a16:creationId xmlns:a16="http://schemas.microsoft.com/office/drawing/2014/main" id="{42019B50-5ACC-47A5-BBFB-A2132454FDB4}"/>
              </a:ext>
            </a:extLst>
          </p:cNvPr>
          <p:cNvSpPr>
            <a:spLocks noGrp="1"/>
          </p:cNvSpPr>
          <p:nvPr>
            <p:ph type="ftr" sz="quarter" idx="24"/>
          </p:nvPr>
        </p:nvSpPr>
        <p:spPr/>
        <p:txBody>
          <a:bodyPr/>
          <a:lstStyle/>
          <a:p>
            <a:r>
              <a:rPr lang="en-US" dirty="0"/>
              <a:t>MCA00002890 Rev A</a:t>
            </a:r>
          </a:p>
        </p:txBody>
      </p:sp>
      <p:sp>
        <p:nvSpPr>
          <p:cNvPr id="21" name="Slide Number Placeholder 20">
            <a:extLst>
              <a:ext uri="{FF2B5EF4-FFF2-40B4-BE49-F238E27FC236}">
                <a16:creationId xmlns:a16="http://schemas.microsoft.com/office/drawing/2014/main" id="{93853E13-6F8E-402C-9276-28E7B075A897}"/>
              </a:ext>
            </a:extLst>
          </p:cNvPr>
          <p:cNvSpPr>
            <a:spLocks noGrp="1"/>
          </p:cNvSpPr>
          <p:nvPr>
            <p:ph type="sldNum" sz="quarter" idx="25"/>
          </p:nvPr>
        </p:nvSpPr>
        <p:spPr/>
        <p:txBody>
          <a:bodyPr/>
          <a:lstStyle/>
          <a:p>
            <a:r>
              <a:rPr lang="en-US" dirty="0"/>
              <a:t>Page </a:t>
            </a:r>
            <a:fld id="{C2FE92B8-3297-49BF-866E-FDAA607BBC0B}" type="slidenum">
              <a:rPr lang="en-US" smtClean="0"/>
              <a:pPr/>
              <a:t>‹#›</a:t>
            </a:fld>
            <a:endParaRPr lang="en-US" dirty="0"/>
          </a:p>
        </p:txBody>
      </p:sp>
    </p:spTree>
    <p:extLst>
      <p:ext uri="{BB962C8B-B14F-4D97-AF65-F5344CB8AC3E}">
        <p14:creationId xmlns:p14="http://schemas.microsoft.com/office/powerpoint/2010/main" val="351062834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3_3.8 - Heading with 3 column bullet text/chart right on white bg ">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AB648E-DEBF-4597-B74D-B5F5A98E05FD}"/>
              </a:ext>
            </a:extLst>
          </p:cNvPr>
          <p:cNvSpPr>
            <a:spLocks noGrp="1"/>
          </p:cNvSpPr>
          <p:nvPr>
            <p:ph sz="quarter" idx="17"/>
          </p:nvPr>
        </p:nvSpPr>
        <p:spPr>
          <a:xfrm>
            <a:off x="695325" y="2087130"/>
            <a:ext cx="3362400" cy="3924000"/>
          </a:xfrm>
        </p:spPr>
        <p:txBody>
          <a:bodyPr/>
          <a:lstStyle/>
          <a:p>
            <a:pPr lvl="0"/>
            <a:r>
              <a:rPr lang="en-US"/>
              <a:t>Edit Master text styles</a:t>
            </a:r>
          </a:p>
          <a:p>
            <a:pPr lvl="1"/>
            <a:r>
              <a:rPr lang="en-US"/>
              <a:t>Second level</a:t>
            </a:r>
          </a:p>
          <a:p>
            <a:pPr lvl="2"/>
            <a:r>
              <a:rPr lang="en-US"/>
              <a:t>Third level</a:t>
            </a:r>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15" name="Content Placeholder 2">
            <a:extLst>
              <a:ext uri="{FF2B5EF4-FFF2-40B4-BE49-F238E27FC236}">
                <a16:creationId xmlns:a16="http://schemas.microsoft.com/office/drawing/2014/main" id="{D65A0954-F904-4FAA-91D3-D9740C81F375}"/>
              </a:ext>
            </a:extLst>
          </p:cNvPr>
          <p:cNvSpPr>
            <a:spLocks noGrp="1"/>
          </p:cNvSpPr>
          <p:nvPr>
            <p:ph sz="quarter" idx="18"/>
          </p:nvPr>
        </p:nvSpPr>
        <p:spPr>
          <a:xfrm>
            <a:off x="4414463" y="2087130"/>
            <a:ext cx="3362400" cy="3924000"/>
          </a:xfrm>
        </p:spPr>
        <p:txBody>
          <a:bodyPr/>
          <a:lstStyle/>
          <a:p>
            <a:pPr lvl="0"/>
            <a:r>
              <a:rPr lang="en-US"/>
              <a:t>Edit Master text styles</a:t>
            </a:r>
          </a:p>
          <a:p>
            <a:pPr lvl="1"/>
            <a:r>
              <a:rPr lang="en-US"/>
              <a:t>Second level</a:t>
            </a:r>
          </a:p>
          <a:p>
            <a:pPr lvl="2"/>
            <a:r>
              <a:rPr lang="en-US"/>
              <a:t>Third level</a:t>
            </a:r>
          </a:p>
        </p:txBody>
      </p:sp>
      <p:sp>
        <p:nvSpPr>
          <p:cNvPr id="16" name="Content Placeholder 2">
            <a:extLst>
              <a:ext uri="{FF2B5EF4-FFF2-40B4-BE49-F238E27FC236}">
                <a16:creationId xmlns:a16="http://schemas.microsoft.com/office/drawing/2014/main" id="{4276995A-3454-4F5D-AC20-1641E0135476}"/>
              </a:ext>
            </a:extLst>
          </p:cNvPr>
          <p:cNvSpPr>
            <a:spLocks noGrp="1"/>
          </p:cNvSpPr>
          <p:nvPr>
            <p:ph sz="quarter" idx="19"/>
          </p:nvPr>
        </p:nvSpPr>
        <p:spPr>
          <a:xfrm>
            <a:off x="8133600" y="2087130"/>
            <a:ext cx="3362400" cy="3924000"/>
          </a:xfrm>
        </p:spPr>
        <p:txBody>
          <a:bodyPr/>
          <a:lstStyle/>
          <a:p>
            <a:pPr lvl="0"/>
            <a:r>
              <a:rPr lang="en-US"/>
              <a:t>Edit Master text styles</a:t>
            </a:r>
          </a:p>
          <a:p>
            <a:pPr lvl="1"/>
            <a:r>
              <a:rPr lang="en-US"/>
              <a:t>Second level</a:t>
            </a:r>
          </a:p>
          <a:p>
            <a:pPr lvl="2"/>
            <a:r>
              <a:rPr lang="en-US"/>
              <a:t>Third level</a:t>
            </a:r>
          </a:p>
        </p:txBody>
      </p:sp>
      <p:sp>
        <p:nvSpPr>
          <p:cNvPr id="17" name="Text Placeholder 11">
            <a:extLst>
              <a:ext uri="{FF2B5EF4-FFF2-40B4-BE49-F238E27FC236}">
                <a16:creationId xmlns:a16="http://schemas.microsoft.com/office/drawing/2014/main" id="{492D0F73-18E1-412D-8CF6-A2E67A2F5816}"/>
              </a:ext>
            </a:extLst>
          </p:cNvPr>
          <p:cNvSpPr>
            <a:spLocks noGrp="1"/>
          </p:cNvSpPr>
          <p:nvPr>
            <p:ph type="body" sz="quarter" idx="20" hasCustomPrompt="1"/>
          </p:nvPr>
        </p:nvSpPr>
        <p:spPr>
          <a:xfrm>
            <a:off x="695325" y="1773238"/>
            <a:ext cx="3362400" cy="252000"/>
          </a:xfrm>
        </p:spPr>
        <p:txBody>
          <a:bodyPr wrap="none"/>
          <a:lstStyle>
            <a:lvl1pPr marL="0" indent="0">
              <a:spcBef>
                <a:spcPts val="0"/>
              </a:spcBef>
              <a:buFontTx/>
              <a:buNone/>
              <a:defRPr sz="1600" b="1">
                <a:solidFill>
                  <a:schemeClr val="accent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Column header</a:t>
            </a:r>
            <a:endParaRPr lang="en-US" dirty="0"/>
          </a:p>
        </p:txBody>
      </p:sp>
      <p:sp>
        <p:nvSpPr>
          <p:cNvPr id="18" name="Text Placeholder 11">
            <a:extLst>
              <a:ext uri="{FF2B5EF4-FFF2-40B4-BE49-F238E27FC236}">
                <a16:creationId xmlns:a16="http://schemas.microsoft.com/office/drawing/2014/main" id="{947E1071-B10A-4069-ADDD-AEB3D9333CCD}"/>
              </a:ext>
            </a:extLst>
          </p:cNvPr>
          <p:cNvSpPr>
            <a:spLocks noGrp="1"/>
          </p:cNvSpPr>
          <p:nvPr>
            <p:ph type="body" sz="quarter" idx="21" hasCustomPrompt="1"/>
          </p:nvPr>
        </p:nvSpPr>
        <p:spPr>
          <a:xfrm>
            <a:off x="4414800" y="1773238"/>
            <a:ext cx="3362400" cy="252000"/>
          </a:xfrm>
        </p:spPr>
        <p:txBody>
          <a:bodyPr wrap="none"/>
          <a:lstStyle>
            <a:lvl1pPr marL="0" indent="0">
              <a:spcBef>
                <a:spcPts val="0"/>
              </a:spcBef>
              <a:buFontTx/>
              <a:buNone/>
              <a:defRPr sz="1600" b="1">
                <a:solidFill>
                  <a:schemeClr val="accent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Column header</a:t>
            </a:r>
            <a:endParaRPr lang="en-US" dirty="0"/>
          </a:p>
        </p:txBody>
      </p:sp>
      <p:sp>
        <p:nvSpPr>
          <p:cNvPr id="19" name="Text Placeholder 11">
            <a:extLst>
              <a:ext uri="{FF2B5EF4-FFF2-40B4-BE49-F238E27FC236}">
                <a16:creationId xmlns:a16="http://schemas.microsoft.com/office/drawing/2014/main" id="{5C42F02D-722F-4956-9D66-70724ECD5F26}"/>
              </a:ext>
            </a:extLst>
          </p:cNvPr>
          <p:cNvSpPr>
            <a:spLocks noGrp="1"/>
          </p:cNvSpPr>
          <p:nvPr>
            <p:ph type="body" sz="quarter" idx="22" hasCustomPrompt="1"/>
          </p:nvPr>
        </p:nvSpPr>
        <p:spPr>
          <a:xfrm>
            <a:off x="8134275" y="1773238"/>
            <a:ext cx="3362400" cy="252000"/>
          </a:xfrm>
        </p:spPr>
        <p:txBody>
          <a:bodyPr wrap="none"/>
          <a:lstStyle>
            <a:lvl1pPr marL="0" indent="0">
              <a:spcBef>
                <a:spcPts val="0"/>
              </a:spcBef>
              <a:buFontTx/>
              <a:buNone/>
              <a:defRPr sz="1600" b="1">
                <a:solidFill>
                  <a:schemeClr val="accent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Column header</a:t>
            </a:r>
            <a:endParaRPr lang="en-US" dirty="0"/>
          </a:p>
        </p:txBody>
      </p:sp>
      <p:sp>
        <p:nvSpPr>
          <p:cNvPr id="2" name="Date Placeholder 1">
            <a:extLst>
              <a:ext uri="{FF2B5EF4-FFF2-40B4-BE49-F238E27FC236}">
                <a16:creationId xmlns:a16="http://schemas.microsoft.com/office/drawing/2014/main" id="{7110BF18-6A26-4450-8B30-7BD2CCF7380F}"/>
              </a:ext>
            </a:extLst>
          </p:cNvPr>
          <p:cNvSpPr>
            <a:spLocks noGrp="1"/>
          </p:cNvSpPr>
          <p:nvPr>
            <p:ph type="dt" sz="half" idx="23"/>
          </p:nvPr>
        </p:nvSpPr>
        <p:spPr>
          <a:xfrm>
            <a:off x="696000" y="6408000"/>
            <a:ext cx="8640000" cy="108000"/>
          </a:xfrm>
          <a:prstGeom prst="rect">
            <a:avLst/>
          </a:prstGeom>
        </p:spPr>
        <p:txBody>
          <a:bodyPr/>
          <a:lstStyle/>
          <a:p>
            <a:fld id="{4C119744-66E6-4D1D-89E6-696F45C75571}" type="datetime3">
              <a:rPr lang="en-US" smtClean="0"/>
              <a:t>1 April 2024</a:t>
            </a:fld>
            <a:endParaRPr lang="en-US" dirty="0"/>
          </a:p>
        </p:txBody>
      </p:sp>
      <p:sp>
        <p:nvSpPr>
          <p:cNvPr id="8" name="Footer Placeholder 7">
            <a:extLst>
              <a:ext uri="{FF2B5EF4-FFF2-40B4-BE49-F238E27FC236}">
                <a16:creationId xmlns:a16="http://schemas.microsoft.com/office/drawing/2014/main" id="{CB9D867B-8F61-4525-B1B3-26E7F769A769}"/>
              </a:ext>
            </a:extLst>
          </p:cNvPr>
          <p:cNvSpPr>
            <a:spLocks noGrp="1"/>
          </p:cNvSpPr>
          <p:nvPr>
            <p:ph type="ftr" sz="quarter" idx="24"/>
          </p:nvPr>
        </p:nvSpPr>
        <p:spPr/>
        <p:txBody>
          <a:bodyPr/>
          <a:lstStyle/>
          <a:p>
            <a:r>
              <a:rPr lang="en-US" dirty="0"/>
              <a:t>MCA00002890 Rev A</a:t>
            </a:r>
          </a:p>
        </p:txBody>
      </p:sp>
      <p:sp>
        <p:nvSpPr>
          <p:cNvPr id="9" name="Slide Number Placeholder 8">
            <a:extLst>
              <a:ext uri="{FF2B5EF4-FFF2-40B4-BE49-F238E27FC236}">
                <a16:creationId xmlns:a16="http://schemas.microsoft.com/office/drawing/2014/main" id="{7AC0E731-2376-49A7-8DFC-E693566E45BD}"/>
              </a:ext>
            </a:extLst>
          </p:cNvPr>
          <p:cNvSpPr>
            <a:spLocks noGrp="1"/>
          </p:cNvSpPr>
          <p:nvPr>
            <p:ph type="sldNum" sz="quarter" idx="25"/>
          </p:nvPr>
        </p:nvSpPr>
        <p:spPr/>
        <p:txBody>
          <a:bodyPr/>
          <a:lstStyle/>
          <a:p>
            <a:r>
              <a:rPr lang="en-US" dirty="0"/>
              <a:t>Page </a:t>
            </a:r>
            <a:fld id="{C2FE92B8-3297-49BF-866E-FDAA607BBC0B}" type="slidenum">
              <a:rPr lang="en-US" smtClean="0"/>
              <a:pPr/>
              <a:t>‹#›</a:t>
            </a:fld>
            <a:endParaRPr lang="en-US" dirty="0"/>
          </a:p>
        </p:txBody>
      </p:sp>
    </p:spTree>
    <p:extLst>
      <p:ext uri="{BB962C8B-B14F-4D97-AF65-F5344CB8AC3E}">
        <p14:creationId xmlns:p14="http://schemas.microsoft.com/office/powerpoint/2010/main" val="287654384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3_3.9 - Heading with text bullet and picture">
    <p:spTree>
      <p:nvGrpSpPr>
        <p:cNvPr id="1" name=""/>
        <p:cNvGrpSpPr/>
        <p:nvPr/>
      </p:nvGrpSpPr>
      <p:grpSpPr>
        <a:xfrm>
          <a:off x="0" y="0"/>
          <a:ext cx="0" cy="0"/>
          <a:chOff x="0" y="0"/>
          <a:chExt cx="0" cy="0"/>
        </a:xfrm>
      </p:grpSpPr>
      <p:sp>
        <p:nvSpPr>
          <p:cNvPr id="9" name="Content Placeholder 4">
            <a:extLst>
              <a:ext uri="{FF2B5EF4-FFF2-40B4-BE49-F238E27FC236}">
                <a16:creationId xmlns:a16="http://schemas.microsoft.com/office/drawing/2014/main" id="{8575C6CE-48BE-4B25-88FE-FA031575BE03}"/>
              </a:ext>
            </a:extLst>
          </p:cNvPr>
          <p:cNvSpPr>
            <a:spLocks noGrp="1"/>
          </p:cNvSpPr>
          <p:nvPr>
            <p:ph sz="quarter" idx="19"/>
          </p:nvPr>
        </p:nvSpPr>
        <p:spPr>
          <a:xfrm>
            <a:off x="696000" y="1773238"/>
            <a:ext cx="5219326" cy="4248150"/>
          </a:xfrm>
        </p:spPr>
        <p:txBody>
          <a:bodyPr/>
          <a:lstStyle/>
          <a:p>
            <a:pPr lvl="0"/>
            <a:r>
              <a:rPr lang="en-US"/>
              <a:t>Edit Master text styles</a:t>
            </a:r>
          </a:p>
          <a:p>
            <a:pPr lvl="1"/>
            <a:r>
              <a:rPr lang="en-US"/>
              <a:t>Second level</a:t>
            </a:r>
          </a:p>
          <a:p>
            <a:pPr lvl="2"/>
            <a:r>
              <a:rPr lang="en-US"/>
              <a:t>Third level</a:t>
            </a:r>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a:xfrm>
            <a:off x="696000" y="412225"/>
            <a:ext cx="5220000" cy="676800"/>
          </a:xfrm>
        </p:spPr>
        <p:txBody>
          <a:bodyPr/>
          <a:lstStyle>
            <a:lvl1pPr>
              <a:lnSpc>
                <a:spcPct val="100000"/>
              </a:lnSpc>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522000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17" name="Picture Placeholder 16">
            <a:extLst>
              <a:ext uri="{FF2B5EF4-FFF2-40B4-BE49-F238E27FC236}">
                <a16:creationId xmlns:a16="http://schemas.microsoft.com/office/drawing/2014/main" id="{B5B5DA41-82D4-40C7-B4BD-CF94860CACF2}"/>
              </a:ext>
            </a:extLst>
          </p:cNvPr>
          <p:cNvSpPr>
            <a:spLocks noGrp="1"/>
          </p:cNvSpPr>
          <p:nvPr>
            <p:ph type="pic" sz="quarter" idx="15"/>
          </p:nvPr>
        </p:nvSpPr>
        <p:spPr>
          <a:xfrm>
            <a:off x="6274712" y="657850"/>
            <a:ext cx="5221288" cy="5508000"/>
          </a:xfrm>
          <a:solidFill>
            <a:schemeClr val="accent2"/>
          </a:solidFill>
        </p:spPr>
        <p:txBody>
          <a:bodyPr tIns="576000" anchor="ctr" anchorCtr="0"/>
          <a:lstStyle>
            <a:lvl1pPr marL="0" indent="0" algn="ctr">
              <a:buFontTx/>
              <a:buNone/>
              <a:defRPr sz="1200">
                <a:solidFill>
                  <a:schemeClr val="bg1"/>
                </a:solidFill>
              </a:defRPr>
            </a:lvl1pPr>
          </a:lstStyle>
          <a:p>
            <a:r>
              <a:rPr lang="en-US"/>
              <a:t>Click icon to add picture</a:t>
            </a:r>
          </a:p>
        </p:txBody>
      </p:sp>
      <p:sp>
        <p:nvSpPr>
          <p:cNvPr id="18" name="Date Placeholder 17">
            <a:extLst>
              <a:ext uri="{FF2B5EF4-FFF2-40B4-BE49-F238E27FC236}">
                <a16:creationId xmlns:a16="http://schemas.microsoft.com/office/drawing/2014/main" id="{3AA1E9B3-6B61-43EF-98AA-8402F13EC15A}"/>
              </a:ext>
            </a:extLst>
          </p:cNvPr>
          <p:cNvSpPr>
            <a:spLocks noGrp="1"/>
          </p:cNvSpPr>
          <p:nvPr>
            <p:ph type="dt" sz="half" idx="16"/>
          </p:nvPr>
        </p:nvSpPr>
        <p:spPr>
          <a:xfrm>
            <a:off x="696000" y="6408000"/>
            <a:ext cx="8640000" cy="108000"/>
          </a:xfrm>
          <a:prstGeom prst="rect">
            <a:avLst/>
          </a:prstGeom>
        </p:spPr>
        <p:txBody>
          <a:bodyPr/>
          <a:lstStyle/>
          <a:p>
            <a:fld id="{7DDF8BAE-4F76-4739-8E6D-3D1961C3196A}" type="datetime3">
              <a:rPr lang="en-US" smtClean="0"/>
              <a:t>1 April 2024</a:t>
            </a:fld>
            <a:endParaRPr lang="en-US" dirty="0"/>
          </a:p>
        </p:txBody>
      </p:sp>
      <p:sp>
        <p:nvSpPr>
          <p:cNvPr id="19" name="Footer Placeholder 18">
            <a:extLst>
              <a:ext uri="{FF2B5EF4-FFF2-40B4-BE49-F238E27FC236}">
                <a16:creationId xmlns:a16="http://schemas.microsoft.com/office/drawing/2014/main" id="{8A2DA809-52B4-4135-B440-496DFF0A5C98}"/>
              </a:ext>
            </a:extLst>
          </p:cNvPr>
          <p:cNvSpPr>
            <a:spLocks noGrp="1"/>
          </p:cNvSpPr>
          <p:nvPr>
            <p:ph type="ftr" sz="quarter" idx="17"/>
          </p:nvPr>
        </p:nvSpPr>
        <p:spPr/>
        <p:txBody>
          <a:bodyPr/>
          <a:lstStyle/>
          <a:p>
            <a:r>
              <a:rPr lang="en-US" dirty="0"/>
              <a:t>MCA00002890 Rev A</a:t>
            </a:r>
          </a:p>
        </p:txBody>
      </p:sp>
      <p:sp>
        <p:nvSpPr>
          <p:cNvPr id="20" name="Slide Number Placeholder 19">
            <a:extLst>
              <a:ext uri="{FF2B5EF4-FFF2-40B4-BE49-F238E27FC236}">
                <a16:creationId xmlns:a16="http://schemas.microsoft.com/office/drawing/2014/main" id="{73ECC796-BF38-4ED3-B48E-16AB0111F2E0}"/>
              </a:ext>
            </a:extLst>
          </p:cNvPr>
          <p:cNvSpPr>
            <a:spLocks noGrp="1"/>
          </p:cNvSpPr>
          <p:nvPr>
            <p:ph type="sldNum" sz="quarter" idx="18"/>
          </p:nvPr>
        </p:nvSpPr>
        <p:spPr/>
        <p:txBody>
          <a:bodyPr/>
          <a:lstStyle/>
          <a:p>
            <a:r>
              <a:rPr lang="en-US" dirty="0"/>
              <a:t>Page </a:t>
            </a:r>
            <a:fld id="{C2FE92B8-3297-49BF-866E-FDAA607BBC0B}" type="slidenum">
              <a:rPr lang="en-US" smtClean="0"/>
              <a:pPr/>
              <a:t>‹#›</a:t>
            </a:fld>
            <a:endParaRPr lang="en-US" dirty="0"/>
          </a:p>
        </p:txBody>
      </p:sp>
    </p:spTree>
    <p:extLst>
      <p:ext uri="{BB962C8B-B14F-4D97-AF65-F5344CB8AC3E}">
        <p14:creationId xmlns:p14="http://schemas.microsoft.com/office/powerpoint/2010/main" val="42759802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3_3.10 - Heading with 2 pictures">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a:xfrm>
            <a:off x="696000" y="412225"/>
            <a:ext cx="10801350" cy="676800"/>
          </a:xfrm>
        </p:spPr>
        <p:txBody>
          <a:bodyPr/>
          <a:lstStyle>
            <a:lvl1pPr>
              <a:lnSpc>
                <a:spcPct val="100000"/>
              </a:lnSpc>
              <a:defRPr/>
            </a:lvl1pPr>
          </a:lstStyle>
          <a:p>
            <a:r>
              <a:rPr lang="en-US" dirty="0"/>
              <a:t>Heading on maximum one line</a:t>
            </a:r>
          </a:p>
        </p:txBody>
      </p:sp>
      <p:sp>
        <p:nvSpPr>
          <p:cNvPr id="10" name="Text Placeholder 9">
            <a:extLst>
              <a:ext uri="{FF2B5EF4-FFF2-40B4-BE49-F238E27FC236}">
                <a16:creationId xmlns:a16="http://schemas.microsoft.com/office/drawing/2014/main" id="{AA97CB80-724D-461E-827E-E2F99C111861}"/>
              </a:ext>
            </a:extLst>
          </p:cNvPr>
          <p:cNvSpPr>
            <a:spLocks noGrp="1"/>
          </p:cNvSpPr>
          <p:nvPr>
            <p:ph type="body" sz="quarter" idx="13"/>
          </p:nvPr>
        </p:nvSpPr>
        <p:spPr>
          <a:xfrm>
            <a:off x="695325" y="5208155"/>
            <a:ext cx="5220000" cy="813234"/>
          </a:xfrm>
        </p:spPr>
        <p:txBody>
          <a:bodyPr/>
          <a:lstStyle>
            <a:lvl1pPr marL="0" indent="0">
              <a:buFontTx/>
              <a:buNone/>
              <a:defRPr sz="1400"/>
            </a:lvl1pPr>
            <a:lvl2pPr marL="153988" indent="0">
              <a:buFontTx/>
              <a:buNone/>
              <a:defRPr/>
            </a:lvl2pPr>
            <a:lvl3pPr marL="339725" indent="0">
              <a:buFontTx/>
              <a:buNone/>
              <a:defRPr/>
            </a:lvl3pPr>
          </a:lstStyle>
          <a:p>
            <a:pPr lvl="0"/>
            <a:r>
              <a:rPr lang="en-US"/>
              <a:t>Edit Master text styles</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17" name="Picture Placeholder 16">
            <a:extLst>
              <a:ext uri="{FF2B5EF4-FFF2-40B4-BE49-F238E27FC236}">
                <a16:creationId xmlns:a16="http://schemas.microsoft.com/office/drawing/2014/main" id="{B5B5DA41-82D4-40C7-B4BD-CF94860CACF2}"/>
              </a:ext>
            </a:extLst>
          </p:cNvPr>
          <p:cNvSpPr>
            <a:spLocks noGrp="1"/>
          </p:cNvSpPr>
          <p:nvPr>
            <p:ph type="pic" sz="quarter" idx="15"/>
          </p:nvPr>
        </p:nvSpPr>
        <p:spPr>
          <a:xfrm>
            <a:off x="695325" y="1773238"/>
            <a:ext cx="5221288" cy="3348000"/>
          </a:xfrm>
          <a:solidFill>
            <a:schemeClr val="accent2"/>
          </a:solidFill>
        </p:spPr>
        <p:txBody>
          <a:bodyPr tIns="576000" anchor="ctr" anchorCtr="0"/>
          <a:lstStyle>
            <a:lvl1pPr marL="0" indent="0" algn="ctr">
              <a:buFontTx/>
              <a:buNone/>
              <a:defRPr sz="1200">
                <a:solidFill>
                  <a:schemeClr val="bg1"/>
                </a:solidFill>
              </a:defRPr>
            </a:lvl1pPr>
          </a:lstStyle>
          <a:p>
            <a:r>
              <a:rPr lang="en-US"/>
              <a:t>Click icon to add picture</a:t>
            </a:r>
          </a:p>
        </p:txBody>
      </p:sp>
      <p:sp>
        <p:nvSpPr>
          <p:cNvPr id="9" name="Picture Placeholder 16">
            <a:extLst>
              <a:ext uri="{FF2B5EF4-FFF2-40B4-BE49-F238E27FC236}">
                <a16:creationId xmlns:a16="http://schemas.microsoft.com/office/drawing/2014/main" id="{F9710823-2A6C-48A9-80CF-AE2DE66E140D}"/>
              </a:ext>
            </a:extLst>
          </p:cNvPr>
          <p:cNvSpPr>
            <a:spLocks noGrp="1"/>
          </p:cNvSpPr>
          <p:nvPr>
            <p:ph type="pic" sz="quarter" idx="16"/>
          </p:nvPr>
        </p:nvSpPr>
        <p:spPr>
          <a:xfrm>
            <a:off x="6275387" y="1773238"/>
            <a:ext cx="5221288" cy="3348000"/>
          </a:xfrm>
          <a:solidFill>
            <a:schemeClr val="accent2"/>
          </a:solidFill>
        </p:spPr>
        <p:txBody>
          <a:bodyPr tIns="576000" anchor="ctr" anchorCtr="0"/>
          <a:lstStyle>
            <a:lvl1pPr marL="0" indent="0" algn="ctr">
              <a:buFontTx/>
              <a:buNone/>
              <a:defRPr sz="1200">
                <a:solidFill>
                  <a:schemeClr val="bg1"/>
                </a:solidFill>
              </a:defRPr>
            </a:lvl1pPr>
          </a:lstStyle>
          <a:p>
            <a:r>
              <a:rPr lang="en-US"/>
              <a:t>Click icon to add picture</a:t>
            </a:r>
          </a:p>
        </p:txBody>
      </p:sp>
      <p:sp>
        <p:nvSpPr>
          <p:cNvPr id="11" name="Text Placeholder 9">
            <a:extLst>
              <a:ext uri="{FF2B5EF4-FFF2-40B4-BE49-F238E27FC236}">
                <a16:creationId xmlns:a16="http://schemas.microsoft.com/office/drawing/2014/main" id="{EEA12167-DC54-4DEA-8199-867A2CFF905F}"/>
              </a:ext>
            </a:extLst>
          </p:cNvPr>
          <p:cNvSpPr>
            <a:spLocks noGrp="1"/>
          </p:cNvSpPr>
          <p:nvPr>
            <p:ph type="body" sz="quarter" idx="17"/>
          </p:nvPr>
        </p:nvSpPr>
        <p:spPr>
          <a:xfrm>
            <a:off x="6276675" y="5208154"/>
            <a:ext cx="5220000" cy="813235"/>
          </a:xfrm>
        </p:spPr>
        <p:txBody>
          <a:bodyPr/>
          <a:lstStyle>
            <a:lvl1pPr marL="0" indent="0">
              <a:buFontTx/>
              <a:buNone/>
              <a:defRPr sz="1400"/>
            </a:lvl1pPr>
            <a:lvl2pPr marL="153988" indent="0">
              <a:buFontTx/>
              <a:buNone/>
              <a:defRPr/>
            </a:lvl2pPr>
            <a:lvl3pPr marL="339725" indent="0">
              <a:buFontTx/>
              <a:buNone/>
              <a:defRPr/>
            </a:lvl3pPr>
          </a:lstStyle>
          <a:p>
            <a:pPr lvl="0"/>
            <a:r>
              <a:rPr lang="en-US"/>
              <a:t>Edit Master text styles</a:t>
            </a:r>
          </a:p>
        </p:txBody>
      </p:sp>
      <p:sp>
        <p:nvSpPr>
          <p:cNvPr id="2" name="Date Placeholder 1">
            <a:extLst>
              <a:ext uri="{FF2B5EF4-FFF2-40B4-BE49-F238E27FC236}">
                <a16:creationId xmlns:a16="http://schemas.microsoft.com/office/drawing/2014/main" id="{39F77B87-943E-4F47-978D-D75654923F61}"/>
              </a:ext>
            </a:extLst>
          </p:cNvPr>
          <p:cNvSpPr>
            <a:spLocks noGrp="1"/>
          </p:cNvSpPr>
          <p:nvPr>
            <p:ph type="dt" sz="half" idx="18"/>
          </p:nvPr>
        </p:nvSpPr>
        <p:spPr>
          <a:xfrm>
            <a:off x="696000" y="6408000"/>
            <a:ext cx="8640000" cy="108000"/>
          </a:xfrm>
          <a:prstGeom prst="rect">
            <a:avLst/>
          </a:prstGeom>
        </p:spPr>
        <p:txBody>
          <a:bodyPr/>
          <a:lstStyle/>
          <a:p>
            <a:fld id="{ECAF606C-B014-4F52-AC33-AB13A8010273}" type="datetime3">
              <a:rPr lang="en-US" smtClean="0"/>
              <a:t>1 April 2024</a:t>
            </a:fld>
            <a:endParaRPr lang="en-US" dirty="0"/>
          </a:p>
        </p:txBody>
      </p:sp>
      <p:sp>
        <p:nvSpPr>
          <p:cNvPr id="3" name="Footer Placeholder 2">
            <a:extLst>
              <a:ext uri="{FF2B5EF4-FFF2-40B4-BE49-F238E27FC236}">
                <a16:creationId xmlns:a16="http://schemas.microsoft.com/office/drawing/2014/main" id="{1CA041DE-4EBF-4C54-AA08-1C2FCBCC95F9}"/>
              </a:ext>
            </a:extLst>
          </p:cNvPr>
          <p:cNvSpPr>
            <a:spLocks noGrp="1"/>
          </p:cNvSpPr>
          <p:nvPr>
            <p:ph type="ftr" sz="quarter" idx="19"/>
          </p:nvPr>
        </p:nvSpPr>
        <p:spPr/>
        <p:txBody>
          <a:bodyPr/>
          <a:lstStyle/>
          <a:p>
            <a:r>
              <a:rPr lang="en-US" dirty="0"/>
              <a:t>MCA00002890 Rev A</a:t>
            </a:r>
          </a:p>
        </p:txBody>
      </p:sp>
      <p:sp>
        <p:nvSpPr>
          <p:cNvPr id="8" name="Slide Number Placeholder 7">
            <a:extLst>
              <a:ext uri="{FF2B5EF4-FFF2-40B4-BE49-F238E27FC236}">
                <a16:creationId xmlns:a16="http://schemas.microsoft.com/office/drawing/2014/main" id="{8EC59937-9849-40C2-A865-E434989F9FB4}"/>
              </a:ext>
            </a:extLst>
          </p:cNvPr>
          <p:cNvSpPr>
            <a:spLocks noGrp="1"/>
          </p:cNvSpPr>
          <p:nvPr>
            <p:ph type="sldNum" sz="quarter" idx="20"/>
          </p:nvPr>
        </p:nvSpPr>
        <p:spPr/>
        <p:txBody>
          <a:bodyPr/>
          <a:lstStyle/>
          <a:p>
            <a:r>
              <a:rPr lang="en-US" dirty="0"/>
              <a:t>Page </a:t>
            </a:r>
            <a:fld id="{C2FE92B8-3297-49BF-866E-FDAA607BBC0B}" type="slidenum">
              <a:rPr lang="en-US" smtClean="0"/>
              <a:pPr/>
              <a:t>‹#›</a:t>
            </a:fld>
            <a:endParaRPr lang="en-US" dirty="0"/>
          </a:p>
        </p:txBody>
      </p:sp>
    </p:spTree>
    <p:extLst>
      <p:ext uri="{BB962C8B-B14F-4D97-AF65-F5344CB8AC3E}">
        <p14:creationId xmlns:p14="http://schemas.microsoft.com/office/powerpoint/2010/main" val="254618108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3_3.11 - Heading with 3 pictures">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a:xfrm>
            <a:off x="696000" y="412225"/>
            <a:ext cx="10801350" cy="676800"/>
          </a:xfrm>
        </p:spPr>
        <p:txBody>
          <a:bodyPr/>
          <a:lstStyle>
            <a:lvl1pPr>
              <a:lnSpc>
                <a:spcPct val="100000"/>
              </a:lnSpc>
              <a:defRPr/>
            </a:lvl1pPr>
          </a:lstStyle>
          <a:p>
            <a:r>
              <a:rPr lang="en-US" dirty="0"/>
              <a:t>Heading on maximum one line</a:t>
            </a:r>
          </a:p>
        </p:txBody>
      </p:sp>
      <p:sp>
        <p:nvSpPr>
          <p:cNvPr id="10" name="Text Placeholder 9">
            <a:extLst>
              <a:ext uri="{FF2B5EF4-FFF2-40B4-BE49-F238E27FC236}">
                <a16:creationId xmlns:a16="http://schemas.microsoft.com/office/drawing/2014/main" id="{AA97CB80-724D-461E-827E-E2F99C111861}"/>
              </a:ext>
            </a:extLst>
          </p:cNvPr>
          <p:cNvSpPr>
            <a:spLocks noGrp="1"/>
          </p:cNvSpPr>
          <p:nvPr>
            <p:ph type="body" sz="quarter" idx="13"/>
          </p:nvPr>
        </p:nvSpPr>
        <p:spPr>
          <a:xfrm>
            <a:off x="695325" y="5208155"/>
            <a:ext cx="3366000" cy="813234"/>
          </a:xfrm>
        </p:spPr>
        <p:txBody>
          <a:bodyPr/>
          <a:lstStyle>
            <a:lvl1pPr marL="0" indent="0">
              <a:buFontTx/>
              <a:buNone/>
              <a:defRPr sz="1400"/>
            </a:lvl1pPr>
            <a:lvl2pPr marL="153988" indent="0">
              <a:buFontTx/>
              <a:buNone/>
              <a:defRPr/>
            </a:lvl2pPr>
            <a:lvl3pPr marL="339725" indent="0">
              <a:buFontTx/>
              <a:buNone/>
              <a:defRPr/>
            </a:lvl3pPr>
          </a:lstStyle>
          <a:p>
            <a:pPr lvl="0"/>
            <a:r>
              <a:rPr lang="en-US"/>
              <a:t>Edit Master text styles</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17" name="Picture Placeholder 16">
            <a:extLst>
              <a:ext uri="{FF2B5EF4-FFF2-40B4-BE49-F238E27FC236}">
                <a16:creationId xmlns:a16="http://schemas.microsoft.com/office/drawing/2014/main" id="{B5B5DA41-82D4-40C7-B4BD-CF94860CACF2}"/>
              </a:ext>
            </a:extLst>
          </p:cNvPr>
          <p:cNvSpPr>
            <a:spLocks noGrp="1"/>
          </p:cNvSpPr>
          <p:nvPr>
            <p:ph type="pic" sz="quarter" idx="15"/>
          </p:nvPr>
        </p:nvSpPr>
        <p:spPr>
          <a:xfrm>
            <a:off x="695325" y="1773238"/>
            <a:ext cx="3366000" cy="3348000"/>
          </a:xfrm>
          <a:solidFill>
            <a:schemeClr val="accent2"/>
          </a:solidFill>
        </p:spPr>
        <p:txBody>
          <a:bodyPr tIns="576000" anchor="ctr" anchorCtr="0"/>
          <a:lstStyle>
            <a:lvl1pPr marL="0" indent="0" algn="ctr">
              <a:buFontTx/>
              <a:buNone/>
              <a:defRPr sz="1200">
                <a:solidFill>
                  <a:schemeClr val="bg1"/>
                </a:solidFill>
              </a:defRPr>
            </a:lvl1pPr>
          </a:lstStyle>
          <a:p>
            <a:r>
              <a:rPr lang="en-US"/>
              <a:t>Click icon to add picture</a:t>
            </a:r>
          </a:p>
        </p:txBody>
      </p:sp>
      <p:sp>
        <p:nvSpPr>
          <p:cNvPr id="9" name="Picture Placeholder 16">
            <a:extLst>
              <a:ext uri="{FF2B5EF4-FFF2-40B4-BE49-F238E27FC236}">
                <a16:creationId xmlns:a16="http://schemas.microsoft.com/office/drawing/2014/main" id="{F9710823-2A6C-48A9-80CF-AE2DE66E140D}"/>
              </a:ext>
            </a:extLst>
          </p:cNvPr>
          <p:cNvSpPr>
            <a:spLocks noGrp="1"/>
          </p:cNvSpPr>
          <p:nvPr>
            <p:ph type="pic" sz="quarter" idx="16"/>
          </p:nvPr>
        </p:nvSpPr>
        <p:spPr>
          <a:xfrm>
            <a:off x="4413000" y="1773238"/>
            <a:ext cx="3366000" cy="3348000"/>
          </a:xfrm>
          <a:solidFill>
            <a:schemeClr val="accent2"/>
          </a:solidFill>
        </p:spPr>
        <p:txBody>
          <a:bodyPr tIns="576000" anchor="ctr" anchorCtr="0"/>
          <a:lstStyle>
            <a:lvl1pPr marL="0" indent="0" algn="ctr">
              <a:buFontTx/>
              <a:buNone/>
              <a:defRPr sz="1200">
                <a:solidFill>
                  <a:schemeClr val="bg1"/>
                </a:solidFill>
              </a:defRPr>
            </a:lvl1pPr>
          </a:lstStyle>
          <a:p>
            <a:r>
              <a:rPr lang="en-US"/>
              <a:t>Click icon to add picture</a:t>
            </a:r>
          </a:p>
        </p:txBody>
      </p:sp>
      <p:sp>
        <p:nvSpPr>
          <p:cNvPr id="11" name="Text Placeholder 9">
            <a:extLst>
              <a:ext uri="{FF2B5EF4-FFF2-40B4-BE49-F238E27FC236}">
                <a16:creationId xmlns:a16="http://schemas.microsoft.com/office/drawing/2014/main" id="{EEA12167-DC54-4DEA-8199-867A2CFF905F}"/>
              </a:ext>
            </a:extLst>
          </p:cNvPr>
          <p:cNvSpPr>
            <a:spLocks noGrp="1"/>
          </p:cNvSpPr>
          <p:nvPr>
            <p:ph type="body" sz="quarter" idx="17"/>
          </p:nvPr>
        </p:nvSpPr>
        <p:spPr>
          <a:xfrm>
            <a:off x="4413001" y="5208155"/>
            <a:ext cx="3366000" cy="813234"/>
          </a:xfrm>
        </p:spPr>
        <p:txBody>
          <a:bodyPr/>
          <a:lstStyle>
            <a:lvl1pPr marL="0" indent="0">
              <a:buFontTx/>
              <a:buNone/>
              <a:defRPr sz="1400"/>
            </a:lvl1pPr>
            <a:lvl2pPr marL="153988" indent="0">
              <a:buFontTx/>
              <a:buNone/>
              <a:defRPr/>
            </a:lvl2pPr>
            <a:lvl3pPr marL="339725" indent="0">
              <a:buFontTx/>
              <a:buNone/>
              <a:defRPr/>
            </a:lvl3pPr>
          </a:lstStyle>
          <a:p>
            <a:pPr lvl="0"/>
            <a:r>
              <a:rPr lang="en-US"/>
              <a:t>Edit Master text styles</a:t>
            </a:r>
          </a:p>
        </p:txBody>
      </p:sp>
      <p:sp>
        <p:nvSpPr>
          <p:cNvPr id="13" name="Picture Placeholder 16">
            <a:extLst>
              <a:ext uri="{FF2B5EF4-FFF2-40B4-BE49-F238E27FC236}">
                <a16:creationId xmlns:a16="http://schemas.microsoft.com/office/drawing/2014/main" id="{D2897832-36AE-4E0E-9085-204130CC145A}"/>
              </a:ext>
            </a:extLst>
          </p:cNvPr>
          <p:cNvSpPr>
            <a:spLocks noGrp="1"/>
          </p:cNvSpPr>
          <p:nvPr>
            <p:ph type="pic" sz="quarter" idx="18"/>
          </p:nvPr>
        </p:nvSpPr>
        <p:spPr>
          <a:xfrm>
            <a:off x="8130675" y="1773238"/>
            <a:ext cx="3366000" cy="3348000"/>
          </a:xfrm>
          <a:solidFill>
            <a:schemeClr val="accent2"/>
          </a:solidFill>
        </p:spPr>
        <p:txBody>
          <a:bodyPr tIns="576000" anchor="ctr" anchorCtr="0"/>
          <a:lstStyle>
            <a:lvl1pPr marL="0" indent="0" algn="ctr">
              <a:buFontTx/>
              <a:buNone/>
              <a:defRPr sz="1200">
                <a:solidFill>
                  <a:schemeClr val="bg1"/>
                </a:solidFill>
              </a:defRPr>
            </a:lvl1pPr>
          </a:lstStyle>
          <a:p>
            <a:r>
              <a:rPr lang="en-US"/>
              <a:t>Click icon to add picture</a:t>
            </a:r>
          </a:p>
        </p:txBody>
      </p:sp>
      <p:sp>
        <p:nvSpPr>
          <p:cNvPr id="14" name="Text Placeholder 9">
            <a:extLst>
              <a:ext uri="{FF2B5EF4-FFF2-40B4-BE49-F238E27FC236}">
                <a16:creationId xmlns:a16="http://schemas.microsoft.com/office/drawing/2014/main" id="{8656A579-00D4-4A1D-96D5-2856157D5539}"/>
              </a:ext>
            </a:extLst>
          </p:cNvPr>
          <p:cNvSpPr>
            <a:spLocks noGrp="1"/>
          </p:cNvSpPr>
          <p:nvPr>
            <p:ph type="body" sz="quarter" idx="19"/>
          </p:nvPr>
        </p:nvSpPr>
        <p:spPr>
          <a:xfrm>
            <a:off x="8130675" y="5208155"/>
            <a:ext cx="3366000" cy="813234"/>
          </a:xfrm>
        </p:spPr>
        <p:txBody>
          <a:bodyPr/>
          <a:lstStyle>
            <a:lvl1pPr marL="0" indent="0">
              <a:buFontTx/>
              <a:buNone/>
              <a:defRPr sz="1400"/>
            </a:lvl1pPr>
            <a:lvl2pPr marL="153988" indent="0">
              <a:buFontTx/>
              <a:buNone/>
              <a:defRPr/>
            </a:lvl2pPr>
            <a:lvl3pPr marL="339725" indent="0">
              <a:buFontTx/>
              <a:buNone/>
              <a:defRPr/>
            </a:lvl3pPr>
          </a:lstStyle>
          <a:p>
            <a:pPr lvl="0"/>
            <a:r>
              <a:rPr lang="en-US"/>
              <a:t>Edit Master text styles</a:t>
            </a:r>
          </a:p>
        </p:txBody>
      </p:sp>
      <p:sp>
        <p:nvSpPr>
          <p:cNvPr id="2" name="Date Placeholder 1">
            <a:extLst>
              <a:ext uri="{FF2B5EF4-FFF2-40B4-BE49-F238E27FC236}">
                <a16:creationId xmlns:a16="http://schemas.microsoft.com/office/drawing/2014/main" id="{DC9640D7-192F-438C-8BED-F8F8989ABE3F}"/>
              </a:ext>
            </a:extLst>
          </p:cNvPr>
          <p:cNvSpPr>
            <a:spLocks noGrp="1"/>
          </p:cNvSpPr>
          <p:nvPr>
            <p:ph type="dt" sz="half" idx="20"/>
          </p:nvPr>
        </p:nvSpPr>
        <p:spPr>
          <a:xfrm>
            <a:off x="696000" y="6408000"/>
            <a:ext cx="8640000" cy="108000"/>
          </a:xfrm>
          <a:prstGeom prst="rect">
            <a:avLst/>
          </a:prstGeom>
        </p:spPr>
        <p:txBody>
          <a:bodyPr/>
          <a:lstStyle/>
          <a:p>
            <a:fld id="{EF34750F-3C6A-49AB-96E0-AEFF7C800C88}" type="datetime3">
              <a:rPr lang="en-US" smtClean="0"/>
              <a:t>1 April 2024</a:t>
            </a:fld>
            <a:endParaRPr lang="en-US" dirty="0"/>
          </a:p>
        </p:txBody>
      </p:sp>
      <p:sp>
        <p:nvSpPr>
          <p:cNvPr id="3" name="Footer Placeholder 2">
            <a:extLst>
              <a:ext uri="{FF2B5EF4-FFF2-40B4-BE49-F238E27FC236}">
                <a16:creationId xmlns:a16="http://schemas.microsoft.com/office/drawing/2014/main" id="{C1965707-1782-4524-A082-BDE78BCCCD69}"/>
              </a:ext>
            </a:extLst>
          </p:cNvPr>
          <p:cNvSpPr>
            <a:spLocks noGrp="1"/>
          </p:cNvSpPr>
          <p:nvPr>
            <p:ph type="ftr" sz="quarter" idx="21"/>
          </p:nvPr>
        </p:nvSpPr>
        <p:spPr/>
        <p:txBody>
          <a:bodyPr/>
          <a:lstStyle/>
          <a:p>
            <a:r>
              <a:rPr lang="en-US" dirty="0"/>
              <a:t>MCA00002890 Rev A</a:t>
            </a:r>
          </a:p>
        </p:txBody>
      </p:sp>
      <p:sp>
        <p:nvSpPr>
          <p:cNvPr id="8" name="Slide Number Placeholder 7">
            <a:extLst>
              <a:ext uri="{FF2B5EF4-FFF2-40B4-BE49-F238E27FC236}">
                <a16:creationId xmlns:a16="http://schemas.microsoft.com/office/drawing/2014/main" id="{735A0A7E-28CC-4E09-B598-AC2602959504}"/>
              </a:ext>
            </a:extLst>
          </p:cNvPr>
          <p:cNvSpPr>
            <a:spLocks noGrp="1"/>
          </p:cNvSpPr>
          <p:nvPr>
            <p:ph type="sldNum" sz="quarter" idx="22"/>
          </p:nvPr>
        </p:nvSpPr>
        <p:spPr/>
        <p:txBody>
          <a:bodyPr/>
          <a:lstStyle/>
          <a:p>
            <a:r>
              <a:rPr lang="en-US" dirty="0"/>
              <a:t>Page </a:t>
            </a:r>
            <a:fld id="{C2FE92B8-3297-49BF-866E-FDAA607BBC0B}" type="slidenum">
              <a:rPr lang="en-US" smtClean="0"/>
              <a:pPr/>
              <a:t>‹#›</a:t>
            </a:fld>
            <a:endParaRPr lang="en-US" dirty="0"/>
          </a:p>
        </p:txBody>
      </p:sp>
    </p:spTree>
    <p:extLst>
      <p:ext uri="{BB962C8B-B14F-4D97-AF65-F5344CB8AC3E}">
        <p14:creationId xmlns:p14="http://schemas.microsoft.com/office/powerpoint/2010/main" val="300848370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117" Type="http://schemas.openxmlformats.org/officeDocument/2006/relationships/image" Target="../media/image1.png"/><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87" Type="http://schemas.openxmlformats.org/officeDocument/2006/relationships/slideLayout" Target="../slideLayouts/slideLayout87.xml"/><Relationship Id="rId102" Type="http://schemas.openxmlformats.org/officeDocument/2006/relationships/slideLayout" Target="../slideLayouts/slideLayout102.xml"/><Relationship Id="rId110" Type="http://schemas.openxmlformats.org/officeDocument/2006/relationships/slideLayout" Target="../slideLayouts/slideLayout110.xml"/><Relationship Id="rId115"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13" Type="http://schemas.openxmlformats.org/officeDocument/2006/relationships/slideLayout" Target="../slideLayouts/slideLayout113.xml"/><Relationship Id="rId118" Type="http://schemas.openxmlformats.org/officeDocument/2006/relationships/image" Target="../media/image2.svg"/><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116" Type="http://schemas.openxmlformats.org/officeDocument/2006/relationships/tags" Target="../tags/tag2.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11" Type="http://schemas.openxmlformats.org/officeDocument/2006/relationships/slideLayout" Target="../slideLayouts/slideLayout1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14" Type="http://schemas.openxmlformats.org/officeDocument/2006/relationships/slideLayout" Target="../slideLayouts/slideLayout114.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1BEFCB-1703-40D7-823E-D3D10D02B6E1}"/>
              </a:ext>
            </a:extLst>
          </p:cNvPr>
          <p:cNvSpPr>
            <a:spLocks noGrp="1"/>
          </p:cNvSpPr>
          <p:nvPr>
            <p:ph type="title"/>
          </p:nvPr>
        </p:nvSpPr>
        <p:spPr>
          <a:xfrm>
            <a:off x="696000" y="412225"/>
            <a:ext cx="10800000" cy="676800"/>
          </a:xfrm>
          <a:prstGeom prst="rect">
            <a:avLst/>
          </a:prstGeom>
        </p:spPr>
        <p:txBody>
          <a:bodyPr vert="horz" wrap="none" lIns="0" tIns="0" rIns="0" bIns="0" rtlCol="0" anchor="b"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F1E75D1-892C-4CE0-8ADF-3BD83D62DA06}"/>
              </a:ext>
            </a:extLst>
          </p:cNvPr>
          <p:cNvSpPr>
            <a:spLocks noGrp="1"/>
          </p:cNvSpPr>
          <p:nvPr>
            <p:ph type="body" idx="1"/>
          </p:nvPr>
        </p:nvSpPr>
        <p:spPr>
          <a:xfrm>
            <a:off x="696000" y="1773238"/>
            <a:ext cx="8640000" cy="424815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E22E0C0-BD49-4D7F-9769-374A393C029D}"/>
              </a:ext>
            </a:extLst>
          </p:cNvPr>
          <p:cNvSpPr>
            <a:spLocks noGrp="1"/>
          </p:cNvSpPr>
          <p:nvPr>
            <p:ph type="ftr" sz="quarter" idx="3"/>
          </p:nvPr>
        </p:nvSpPr>
        <p:spPr>
          <a:xfrm>
            <a:off x="696000" y="6409200"/>
            <a:ext cx="8640000" cy="108000"/>
          </a:xfrm>
          <a:prstGeom prst="rect">
            <a:avLst/>
          </a:prstGeom>
        </p:spPr>
        <p:txBody>
          <a:bodyPr vert="horz" lIns="0" tIns="0" rIns="0" bIns="0" rtlCol="0" anchor="ctr"/>
          <a:lstStyle>
            <a:lvl1pPr algn="l">
              <a:defRPr sz="800">
                <a:solidFill>
                  <a:schemeClr val="tx1"/>
                </a:solidFill>
              </a:defRPr>
            </a:lvl1pPr>
          </a:lstStyle>
          <a:p>
            <a:r>
              <a:rPr lang="en-US" dirty="0"/>
              <a:t>MCA00002890 Rev A</a:t>
            </a:r>
          </a:p>
        </p:txBody>
      </p:sp>
      <p:sp>
        <p:nvSpPr>
          <p:cNvPr id="6" name="Slide Number Placeholder 5">
            <a:extLst>
              <a:ext uri="{FF2B5EF4-FFF2-40B4-BE49-F238E27FC236}">
                <a16:creationId xmlns:a16="http://schemas.microsoft.com/office/drawing/2014/main" id="{3AE92548-6F34-4BEB-9EEC-237F04117089}"/>
              </a:ext>
            </a:extLst>
          </p:cNvPr>
          <p:cNvSpPr>
            <a:spLocks noGrp="1"/>
          </p:cNvSpPr>
          <p:nvPr>
            <p:ph type="sldNum" sz="quarter" idx="4"/>
          </p:nvPr>
        </p:nvSpPr>
        <p:spPr>
          <a:xfrm>
            <a:off x="696000" y="6559200"/>
            <a:ext cx="8640000" cy="108000"/>
          </a:xfrm>
          <a:prstGeom prst="rect">
            <a:avLst/>
          </a:prstGeom>
        </p:spPr>
        <p:txBody>
          <a:bodyPr vert="horz" lIns="0" tIns="0" rIns="0" bIns="0" rtlCol="0" anchor="ctr"/>
          <a:lstStyle>
            <a:lvl1pPr algn="l">
              <a:defRPr sz="800">
                <a:solidFill>
                  <a:schemeClr val="tx1"/>
                </a:solidFill>
              </a:defRPr>
            </a:lvl1pPr>
          </a:lstStyle>
          <a:p>
            <a:r>
              <a:rPr lang="en-US"/>
              <a:t>Page </a:t>
            </a:r>
            <a:fld id="{C2FE92B8-3297-49BF-866E-FDAA607BBC0B}" type="slidenum">
              <a:rPr lang="en-US" smtClean="0"/>
              <a:pPr/>
              <a:t>‹#›</a:t>
            </a:fld>
            <a:endParaRPr lang="en-US" dirty="0"/>
          </a:p>
        </p:txBody>
      </p:sp>
      <p:pic>
        <p:nvPicPr>
          <p:cNvPr id="9" name="Graphic 8">
            <a:extLst>
              <a:ext uri="{FF2B5EF4-FFF2-40B4-BE49-F238E27FC236}">
                <a16:creationId xmlns:a16="http://schemas.microsoft.com/office/drawing/2014/main" id="{500DC82A-268B-4885-A9AC-C6141D40A658}"/>
              </a:ext>
            </a:extLst>
          </p:cNvPr>
          <p:cNvPicPr>
            <a:picLocks noChangeAspect="1"/>
          </p:cNvPicPr>
          <p:nvPr userDrawn="1"/>
        </p:nvPicPr>
        <p:blipFill>
          <a:blip r:embed="rId117" cstate="hqprint">
            <a:extLst>
              <a:ext uri="{28A0092B-C50C-407E-A947-70E740481C1C}">
                <a14:useLocalDpi xmlns:a14="http://schemas.microsoft.com/office/drawing/2010/main" val="0"/>
              </a:ext>
              <a:ext uri="{96DAC541-7B7A-43D3-8B79-37D633B846F1}">
                <asvg:svgBlip xmlns:asvg="http://schemas.microsoft.com/office/drawing/2016/SVG/main" r:embed="rId118"/>
              </a:ext>
            </a:extLst>
          </a:blip>
          <a:stretch>
            <a:fillRect/>
          </a:stretch>
        </p:blipFill>
        <p:spPr>
          <a:xfrm>
            <a:off x="9673500" y="6372000"/>
            <a:ext cx="1822500" cy="270000"/>
          </a:xfrm>
          <a:prstGeom prst="rect">
            <a:avLst/>
          </a:prstGeom>
        </p:spPr>
      </p:pic>
    </p:spTree>
    <p:custDataLst>
      <p:tags r:id="rId116"/>
    </p:custDataLst>
    <p:extLst>
      <p:ext uri="{BB962C8B-B14F-4D97-AF65-F5344CB8AC3E}">
        <p14:creationId xmlns:p14="http://schemas.microsoft.com/office/powerpoint/2010/main" val="37702958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 id="2147483721" r:id="rId28"/>
    <p:sldLayoutId id="2147483722" r:id="rId29"/>
    <p:sldLayoutId id="2147483723" r:id="rId30"/>
    <p:sldLayoutId id="2147483822" r:id="rId31"/>
    <p:sldLayoutId id="2147483660" r:id="rId32"/>
    <p:sldLayoutId id="2147483661" r:id="rId33"/>
    <p:sldLayoutId id="2147483690" r:id="rId34"/>
    <p:sldLayoutId id="2147483650" r:id="rId35"/>
    <p:sldLayoutId id="2147483664" r:id="rId36"/>
    <p:sldLayoutId id="2147483663" r:id="rId37"/>
    <p:sldLayoutId id="2147483667" r:id="rId38"/>
    <p:sldLayoutId id="2147483668" r:id="rId39"/>
    <p:sldLayoutId id="2147483669" r:id="rId40"/>
    <p:sldLayoutId id="2147483670" r:id="rId41"/>
    <p:sldLayoutId id="2147483674" r:id="rId42"/>
    <p:sldLayoutId id="2147483675" r:id="rId43"/>
    <p:sldLayoutId id="2147483676" r:id="rId44"/>
    <p:sldLayoutId id="2147483677" r:id="rId45"/>
    <p:sldLayoutId id="2147483678" r:id="rId46"/>
    <p:sldLayoutId id="2147483679" r:id="rId47"/>
    <p:sldLayoutId id="2147483680" r:id="rId48"/>
    <p:sldLayoutId id="2147483671" r:id="rId49"/>
    <p:sldLayoutId id="2147483682" r:id="rId50"/>
    <p:sldLayoutId id="2147483685" r:id="rId51"/>
    <p:sldLayoutId id="2147483686" r:id="rId52"/>
    <p:sldLayoutId id="2147483672" r:id="rId53"/>
    <p:sldLayoutId id="2147483687" r:id="rId54"/>
    <p:sldLayoutId id="2147483673" r:id="rId55"/>
    <p:sldLayoutId id="2147483688" r:id="rId56"/>
    <p:sldLayoutId id="2147483689" r:id="rId57"/>
    <p:sldLayoutId id="2147483691" r:id="rId58"/>
    <p:sldLayoutId id="2147483725" r:id="rId59"/>
    <p:sldLayoutId id="2147483726" r:id="rId60"/>
    <p:sldLayoutId id="2147483727" r:id="rId61"/>
    <p:sldLayoutId id="2147483755" r:id="rId62"/>
    <p:sldLayoutId id="2147483730" r:id="rId63"/>
    <p:sldLayoutId id="2147483731" r:id="rId64"/>
    <p:sldLayoutId id="2147483732" r:id="rId65"/>
    <p:sldLayoutId id="2147483733" r:id="rId66"/>
    <p:sldLayoutId id="2147483734" r:id="rId67"/>
    <p:sldLayoutId id="2147483735" r:id="rId68"/>
    <p:sldLayoutId id="2147483736" r:id="rId69"/>
    <p:sldLayoutId id="2147483737" r:id="rId70"/>
    <p:sldLayoutId id="2147483738" r:id="rId71"/>
    <p:sldLayoutId id="2147483739" r:id="rId72"/>
    <p:sldLayoutId id="2147483740" r:id="rId73"/>
    <p:sldLayoutId id="2147483741" r:id="rId74"/>
    <p:sldLayoutId id="2147483742" r:id="rId75"/>
    <p:sldLayoutId id="2147483743" r:id="rId76"/>
    <p:sldLayoutId id="2147483744" r:id="rId77"/>
    <p:sldLayoutId id="2147483745" r:id="rId78"/>
    <p:sldLayoutId id="2147483746" r:id="rId79"/>
    <p:sldLayoutId id="2147483747" r:id="rId80"/>
    <p:sldLayoutId id="2147483748" r:id="rId81"/>
    <p:sldLayoutId id="2147483749" r:id="rId82"/>
    <p:sldLayoutId id="2147483750" r:id="rId83"/>
    <p:sldLayoutId id="2147483752" r:id="rId84"/>
    <p:sldLayoutId id="2147483753" r:id="rId85"/>
    <p:sldLayoutId id="2147483754" r:id="rId86"/>
    <p:sldLayoutId id="2147483757" r:id="rId87"/>
    <p:sldLayoutId id="2147483758" r:id="rId88"/>
    <p:sldLayoutId id="2147483759" r:id="rId89"/>
    <p:sldLayoutId id="2147483762" r:id="rId90"/>
    <p:sldLayoutId id="2147483763" r:id="rId91"/>
    <p:sldLayoutId id="2147483764" r:id="rId92"/>
    <p:sldLayoutId id="2147483765" r:id="rId93"/>
    <p:sldLayoutId id="2147483766" r:id="rId94"/>
    <p:sldLayoutId id="2147483767" r:id="rId95"/>
    <p:sldLayoutId id="2147483768" r:id="rId96"/>
    <p:sldLayoutId id="2147483769" r:id="rId97"/>
    <p:sldLayoutId id="2147483770" r:id="rId98"/>
    <p:sldLayoutId id="2147483771" r:id="rId99"/>
    <p:sldLayoutId id="2147483772" r:id="rId100"/>
    <p:sldLayoutId id="2147483773" r:id="rId101"/>
    <p:sldLayoutId id="2147483774" r:id="rId102"/>
    <p:sldLayoutId id="2147483775" r:id="rId103"/>
    <p:sldLayoutId id="2147483776" r:id="rId104"/>
    <p:sldLayoutId id="2147483777" r:id="rId105"/>
    <p:sldLayoutId id="2147483778" r:id="rId106"/>
    <p:sldLayoutId id="2147483779" r:id="rId107"/>
    <p:sldLayoutId id="2147483780" r:id="rId108"/>
    <p:sldLayoutId id="2147483781" r:id="rId109"/>
    <p:sldLayoutId id="2147483782" r:id="rId110"/>
    <p:sldLayoutId id="2147483784" r:id="rId111"/>
    <p:sldLayoutId id="2147483785" r:id="rId112"/>
    <p:sldLayoutId id="2147483786" r:id="rId113"/>
    <p:sldLayoutId id="2147483787" r:id="rId114"/>
  </p:sldLayoutIdLst>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146050" indent="-146050" algn="l" defTabSz="914400" rtl="0" eaLnBrk="1" latinLnBrk="0" hangingPunct="1">
        <a:lnSpc>
          <a:spcPct val="110000"/>
        </a:lnSpc>
        <a:spcBef>
          <a:spcPts val="1200"/>
        </a:spcBef>
        <a:buFont typeface="Arial" panose="020B0604020202020204" pitchFamily="34" charset="0"/>
        <a:buChar char="•"/>
        <a:defRPr sz="1600" kern="1200">
          <a:solidFill>
            <a:schemeClr val="tx1"/>
          </a:solidFill>
          <a:latin typeface="+mn-lt"/>
          <a:ea typeface="+mn-ea"/>
          <a:cs typeface="+mn-cs"/>
        </a:defRPr>
      </a:lvl1pPr>
      <a:lvl2pPr marL="334963" indent="-180975" algn="l" defTabSz="914400" rtl="0" eaLnBrk="1" latinLnBrk="0" hangingPunct="1">
        <a:lnSpc>
          <a:spcPct val="110000"/>
        </a:lnSpc>
        <a:spcBef>
          <a:spcPts val="1200"/>
        </a:spcBef>
        <a:buFont typeface="Arial" panose="020B0604020202020204" pitchFamily="34" charset="0"/>
        <a:buChar char="‒"/>
        <a:defRPr sz="1400" kern="1200">
          <a:solidFill>
            <a:schemeClr val="tx1"/>
          </a:solidFill>
          <a:latin typeface="+mn-lt"/>
          <a:ea typeface="+mn-ea"/>
          <a:cs typeface="+mn-cs"/>
        </a:defRPr>
      </a:lvl2pPr>
      <a:lvl3pPr marL="498475" indent="-158750" algn="l" defTabSz="914400" rtl="0" eaLnBrk="1" latinLnBrk="0" hangingPunct="1">
        <a:lnSpc>
          <a:spcPct val="110000"/>
        </a:lnSpc>
        <a:spcBef>
          <a:spcPts val="1200"/>
        </a:spcBef>
        <a:buFont typeface="Arial" panose="020B0604020202020204" pitchFamily="34" charset="0"/>
        <a:buChar char="•"/>
        <a:defRPr sz="1200" kern="1200">
          <a:solidFill>
            <a:schemeClr val="tx1"/>
          </a:solidFill>
          <a:latin typeface="+mn-lt"/>
          <a:ea typeface="+mn-ea"/>
          <a:cs typeface="+mn-cs"/>
        </a:defRPr>
      </a:lvl3pPr>
      <a:lvl4pPr marL="498475" indent="-158750" algn="l" defTabSz="914400" rtl="0" eaLnBrk="1" latinLnBrk="0" hangingPunct="1">
        <a:lnSpc>
          <a:spcPct val="110000"/>
        </a:lnSpc>
        <a:spcBef>
          <a:spcPts val="1200"/>
        </a:spcBef>
        <a:buFont typeface="Arial" panose="020B0604020202020204" pitchFamily="34" charset="0"/>
        <a:buChar char="•"/>
        <a:defRPr sz="1200" kern="1200">
          <a:solidFill>
            <a:schemeClr val="tx1"/>
          </a:solidFill>
          <a:latin typeface="+mn-lt"/>
          <a:ea typeface="+mn-ea"/>
          <a:cs typeface="+mn-cs"/>
        </a:defRPr>
      </a:lvl4pPr>
      <a:lvl5pPr marL="498475" indent="-158750" algn="l" defTabSz="914400" rtl="0" eaLnBrk="1" latinLnBrk="0" hangingPunct="1">
        <a:lnSpc>
          <a:spcPct val="110000"/>
        </a:lnSpc>
        <a:spcBef>
          <a:spcPts val="12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pos="3840">
          <p15:clr>
            <a:srgbClr val="F26B43"/>
          </p15:clr>
        </p15:guide>
        <p15:guide id="3" pos="7242">
          <p15:clr>
            <a:srgbClr val="F26B43"/>
          </p15:clr>
        </p15:guide>
        <p15:guide id="4" orient="horz" pos="1117">
          <p15:clr>
            <a:srgbClr val="F26B43"/>
          </p15:clr>
        </p15:guide>
        <p15:guide id="5" orient="horz" pos="3793">
          <p15:clr>
            <a:srgbClr val="F26B43"/>
          </p15:clr>
        </p15:guide>
        <p15:guide id="6" orient="horz" pos="686">
          <p15:clr>
            <a:srgbClr val="F26B43"/>
          </p15:clr>
        </p15:guide>
        <p15:guide id="7" orient="horz" pos="388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55.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65.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67.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6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69.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70.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71.xml"/><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7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7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5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7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7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76.xml"/><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7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9.xml"/><Relationship Id="rId1" Type="http://schemas.openxmlformats.org/officeDocument/2006/relationships/tags" Target="../tags/tag78.xml"/><Relationship Id="rId5" Type="http://schemas.openxmlformats.org/officeDocument/2006/relationships/image" Target="../media/image34.JPG"/><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79.xml"/></Relationships>
</file>

<file path=ppt/slides/_rels/slide2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20.xml"/><Relationship Id="rId7" Type="http://schemas.openxmlformats.org/officeDocument/2006/relationships/image" Target="file:///C:\Users\u2435354\AppData\Local\Borland\CaliberRM\IMageCache\D859EE14-4DEB-4D5F-8BB2-5132FB6C25EB.bmp" TargetMode="External"/><Relationship Id="rId2" Type="http://schemas.openxmlformats.org/officeDocument/2006/relationships/slideLayout" Target="../slideLayouts/slideLayout6.xml"/><Relationship Id="rId1" Type="http://schemas.openxmlformats.org/officeDocument/2006/relationships/tags" Target="../tags/tag80.xml"/><Relationship Id="rId6" Type="http://schemas.openxmlformats.org/officeDocument/2006/relationships/image" Target="../media/image36.png"/><Relationship Id="rId5" Type="http://schemas.openxmlformats.org/officeDocument/2006/relationships/image" Target="file:///C:\Users\u2435354\AppData\Local\Borland\CaliberRM\IMageCache\979ECE57-9569-457D-9A42-96B241B6F310.bmp" TargetMode="External"/><Relationship Id="rId4" Type="http://schemas.openxmlformats.org/officeDocument/2006/relationships/image" Target="../media/image35.png"/><Relationship Id="rId9"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8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8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8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84.xml"/><Relationship Id="rId5" Type="http://schemas.openxmlformats.org/officeDocument/2006/relationships/image" Target="../media/image40.emf"/><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tags" Target="../tags/tag85.xml"/></Relationships>
</file>

<file path=ppt/slides/_rels/slide3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6.xml"/><Relationship Id="rId7" Type="http://schemas.openxmlformats.org/officeDocument/2006/relationships/diagramColors" Target="../diagrams/colors1.xml"/><Relationship Id="rId2" Type="http://schemas.openxmlformats.org/officeDocument/2006/relationships/slideLayout" Target="../slideLayouts/slideLayout6.xml"/><Relationship Id="rId1" Type="http://schemas.openxmlformats.org/officeDocument/2006/relationships/tags" Target="../tags/tag8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27.xml"/><Relationship Id="rId7" Type="http://schemas.openxmlformats.org/officeDocument/2006/relationships/diagramColors" Target="../diagrams/colors2.xml"/><Relationship Id="rId2" Type="http://schemas.openxmlformats.org/officeDocument/2006/relationships/slideLayout" Target="../slideLayouts/slideLayout6.xml"/><Relationship Id="rId1" Type="http://schemas.openxmlformats.org/officeDocument/2006/relationships/tags" Target="../tags/tag8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xml"/><Relationship Id="rId1" Type="http://schemas.openxmlformats.org/officeDocument/2006/relationships/tags" Target="../tags/tag88.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89.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90.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91.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tags" Target="../tags/tag92.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ags" Target="../tags/tag9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9.xml"/><Relationship Id="rId1" Type="http://schemas.openxmlformats.org/officeDocument/2006/relationships/tags" Target="../tags/tag58.xml"/><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9.xml"/><Relationship Id="rId1" Type="http://schemas.openxmlformats.org/officeDocument/2006/relationships/tags" Target="../tags/tag94.xml"/><Relationship Id="rId5" Type="http://schemas.openxmlformats.org/officeDocument/2006/relationships/image" Target="../media/image42.png"/><Relationship Id="rId4" Type="http://schemas.openxmlformats.org/officeDocument/2006/relationships/image" Target="../media/image41.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9.xml"/><Relationship Id="rId1" Type="http://schemas.openxmlformats.org/officeDocument/2006/relationships/tags" Target="../tags/tag5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60.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61.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ags" Target="../tags/tag6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4.png"/><Relationship Id="rId2" Type="http://schemas.openxmlformats.org/officeDocument/2006/relationships/slideLayout" Target="../slideLayouts/slideLayout9.xml"/><Relationship Id="rId1" Type="http://schemas.openxmlformats.org/officeDocument/2006/relationships/tags" Target="../tags/tag6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1CFDC-0B5E-49ED-8E43-7F408FFBD7EF}"/>
              </a:ext>
            </a:extLst>
          </p:cNvPr>
          <p:cNvSpPr>
            <a:spLocks noGrp="1"/>
          </p:cNvSpPr>
          <p:nvPr>
            <p:ph type="ctrTitle"/>
          </p:nvPr>
        </p:nvSpPr>
        <p:spPr>
          <a:xfrm>
            <a:off x="695999" y="403200"/>
            <a:ext cx="10358443" cy="2743200"/>
          </a:xfrm>
        </p:spPr>
        <p:txBody>
          <a:bodyPr/>
          <a:lstStyle/>
          <a:p>
            <a:r>
              <a:rPr lang="en-US" sz="4800" dirty="0" err="1">
                <a:solidFill>
                  <a:srgbClr val="FFFFFF"/>
                </a:solidFill>
              </a:rPr>
              <a:t>Cardiosave</a:t>
            </a:r>
            <a:r>
              <a:rPr lang="en-US" sz="4800" dirty="0">
                <a:solidFill>
                  <a:srgbClr val="FFFFFF"/>
                </a:solidFill>
              </a:rPr>
              <a:t> D.00/D.01 Software Revisions</a:t>
            </a:r>
            <a:endParaRPr lang="en-US" dirty="0"/>
          </a:p>
        </p:txBody>
      </p:sp>
    </p:spTree>
    <p:custDataLst>
      <p:tags r:id="rId1"/>
    </p:custDataLst>
    <p:extLst>
      <p:ext uri="{BB962C8B-B14F-4D97-AF65-F5344CB8AC3E}">
        <p14:creationId xmlns:p14="http://schemas.microsoft.com/office/powerpoint/2010/main" val="197200261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DA0A9-CAAB-41EE-AAE2-0D870F542EE5}"/>
              </a:ext>
            </a:extLst>
          </p:cNvPr>
          <p:cNvSpPr>
            <a:spLocks noGrp="1"/>
          </p:cNvSpPr>
          <p:nvPr>
            <p:ph type="title"/>
          </p:nvPr>
        </p:nvSpPr>
        <p:spPr/>
        <p:txBody>
          <a:bodyPr wrap="square" anchor="b" anchorCtr="0"/>
          <a:lstStyle/>
          <a:p>
            <a:r>
              <a:rPr lang="en-US" sz="4400" dirty="0">
                <a:solidFill>
                  <a:schemeClr val="tx2"/>
                </a:solidFill>
              </a:rPr>
              <a:t>Software Version added to Preferences Menu </a:t>
            </a:r>
          </a:p>
        </p:txBody>
      </p:sp>
      <p:sp>
        <p:nvSpPr>
          <p:cNvPr id="5" name="Footer Placeholder 4">
            <a:extLst>
              <a:ext uri="{FF2B5EF4-FFF2-40B4-BE49-F238E27FC236}">
                <a16:creationId xmlns:a16="http://schemas.microsoft.com/office/drawing/2014/main" id="{145B7C15-0E53-457E-EDF0-94E637DD49E3}"/>
              </a:ext>
            </a:extLst>
          </p:cNvPr>
          <p:cNvSpPr>
            <a:spLocks noGrp="1"/>
          </p:cNvSpPr>
          <p:nvPr>
            <p:ph type="ftr" sz="quarter" idx="11"/>
          </p:nvPr>
        </p:nvSpPr>
        <p:spPr/>
        <p:txBody>
          <a:bodyPr/>
          <a:lstStyle/>
          <a:p>
            <a:r>
              <a:rPr lang="en-US" dirty="0"/>
              <a:t>MCA00002890 Rev A</a:t>
            </a:r>
          </a:p>
        </p:txBody>
      </p:sp>
      <p:sp>
        <p:nvSpPr>
          <p:cNvPr id="6" name="Slide Number Placeholder 5">
            <a:extLst>
              <a:ext uri="{FF2B5EF4-FFF2-40B4-BE49-F238E27FC236}">
                <a16:creationId xmlns:a16="http://schemas.microsoft.com/office/drawing/2014/main" id="{FD6AFBC7-DFE4-A055-AEC9-54F93D6D49E5}"/>
              </a:ext>
            </a:extLst>
          </p:cNvPr>
          <p:cNvSpPr>
            <a:spLocks noGrp="1"/>
          </p:cNvSpPr>
          <p:nvPr>
            <p:ph type="sldNum" sz="quarter" idx="12"/>
          </p:nvPr>
        </p:nvSpPr>
        <p:spPr/>
        <p:txBody>
          <a:bodyPr/>
          <a:lstStyle/>
          <a:p>
            <a:r>
              <a:rPr lang="en-US"/>
              <a:t>Page </a:t>
            </a:r>
            <a:fld id="{C2FE92B8-3297-49BF-866E-FDAA607BBC0B}" type="slidenum">
              <a:rPr lang="en-US" smtClean="0"/>
              <a:pPr/>
              <a:t>10</a:t>
            </a:fld>
            <a:endParaRPr lang="en-US" dirty="0"/>
          </a:p>
        </p:txBody>
      </p:sp>
    </p:spTree>
    <p:custDataLst>
      <p:tags r:id="rId1"/>
    </p:custDataLst>
    <p:extLst>
      <p:ext uri="{BB962C8B-B14F-4D97-AF65-F5344CB8AC3E}">
        <p14:creationId xmlns:p14="http://schemas.microsoft.com/office/powerpoint/2010/main" val="345719542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452B4F-F82E-4228-8EDD-E6DA4F52DC03}"/>
              </a:ext>
            </a:extLst>
          </p:cNvPr>
          <p:cNvSpPr>
            <a:spLocks noGrp="1"/>
          </p:cNvSpPr>
          <p:nvPr>
            <p:ph sz="quarter" idx="18"/>
          </p:nvPr>
        </p:nvSpPr>
        <p:spPr>
          <a:xfrm>
            <a:off x="696088" y="1645920"/>
            <a:ext cx="5243168" cy="4248150"/>
          </a:xfrm>
        </p:spPr>
        <p:txBody>
          <a:bodyPr vert="horz" lIns="0" tIns="0" rIns="0" bIns="0" rtlCol="0" anchor="t">
            <a:noAutofit/>
          </a:bodyPr>
          <a:lstStyle/>
          <a:p>
            <a:pPr marL="0" indent="0" algn="l">
              <a:spcBef>
                <a:spcPts val="0"/>
              </a:spcBef>
              <a:spcAft>
                <a:spcPts val="600"/>
              </a:spcAft>
              <a:buNone/>
            </a:pPr>
            <a:r>
              <a:rPr lang="en-US" b="1" i="0" dirty="0">
                <a:solidFill>
                  <a:srgbClr val="595857"/>
                </a:solidFill>
                <a:effectLst/>
              </a:rPr>
              <a:t>New Easy Access to Software Version</a:t>
            </a:r>
          </a:p>
          <a:p>
            <a:pPr marL="182880" indent="-182880" algn="l">
              <a:spcBef>
                <a:spcPts val="0"/>
              </a:spcBef>
              <a:spcAft>
                <a:spcPts val="1200"/>
              </a:spcAft>
              <a:buFont typeface="Arial" panose="020B0604020202020204" pitchFamily="34" charset="0"/>
              <a:buChar char="•"/>
            </a:pPr>
            <a:r>
              <a:rPr lang="en-US" b="0" i="0" dirty="0">
                <a:solidFill>
                  <a:srgbClr val="595857"/>
                </a:solidFill>
                <a:effectLst/>
              </a:rPr>
              <a:t>With D.00 and D.01 </a:t>
            </a:r>
            <a:r>
              <a:rPr lang="en-US" dirty="0">
                <a:solidFill>
                  <a:srgbClr val="595857"/>
                </a:solidFill>
              </a:rPr>
              <a:t>software</a:t>
            </a:r>
            <a:r>
              <a:rPr lang="en-US" b="0" i="0" dirty="0">
                <a:solidFill>
                  <a:srgbClr val="595857"/>
                </a:solidFill>
                <a:effectLst/>
              </a:rPr>
              <a:t>, users can now easily verify the current version on the Cardiosave during clinical mode.</a:t>
            </a:r>
          </a:p>
          <a:p>
            <a:pPr marL="0" indent="0" algn="l">
              <a:spcBef>
                <a:spcPts val="0"/>
              </a:spcBef>
              <a:spcAft>
                <a:spcPts val="1200"/>
              </a:spcAft>
              <a:buNone/>
            </a:pPr>
            <a:r>
              <a:rPr lang="en-US" b="1" i="0" dirty="0">
                <a:solidFill>
                  <a:srgbClr val="595857"/>
                </a:solidFill>
                <a:effectLst/>
              </a:rPr>
              <a:t>Software Version Display</a:t>
            </a:r>
            <a:endParaRPr lang="en-US" b="1" i="0" dirty="0">
              <a:solidFill>
                <a:srgbClr val="595857"/>
              </a:solidFill>
              <a:effectLst/>
              <a:cs typeface="Arial"/>
            </a:endParaRPr>
          </a:p>
          <a:p>
            <a:pPr marL="182880" indent="-182880" algn="l">
              <a:spcBef>
                <a:spcPts val="0"/>
              </a:spcBef>
              <a:spcAft>
                <a:spcPts val="1200"/>
              </a:spcAft>
              <a:buFont typeface="Arial" panose="020B0604020202020204" pitchFamily="34" charset="0"/>
              <a:buChar char="•"/>
            </a:pPr>
            <a:r>
              <a:rPr lang="en-US" b="0" i="0" dirty="0">
                <a:solidFill>
                  <a:srgbClr val="595857"/>
                </a:solidFill>
                <a:effectLst/>
              </a:rPr>
              <a:t>The installed software (SW) version is prominently displayed in the lower-left corner of the Preference Menu.</a:t>
            </a:r>
          </a:p>
          <a:p>
            <a:pPr marL="0" indent="0" algn="l">
              <a:spcBef>
                <a:spcPts val="0"/>
              </a:spcBef>
              <a:spcAft>
                <a:spcPts val="600"/>
              </a:spcAft>
              <a:buNone/>
            </a:pPr>
            <a:r>
              <a:rPr lang="en-US" b="1" i="0" dirty="0">
                <a:solidFill>
                  <a:srgbClr val="595857"/>
                </a:solidFill>
                <a:effectLst/>
              </a:rPr>
              <a:t>Identification of Software </a:t>
            </a:r>
            <a:r>
              <a:rPr lang="en-US" b="1" dirty="0">
                <a:solidFill>
                  <a:srgbClr val="595857"/>
                </a:solidFill>
              </a:rPr>
              <a:t>Version</a:t>
            </a:r>
            <a:endParaRPr lang="en-US" b="1" i="0" dirty="0">
              <a:solidFill>
                <a:srgbClr val="595857"/>
              </a:solidFill>
              <a:effectLst/>
              <a:cs typeface="Arial"/>
            </a:endParaRPr>
          </a:p>
          <a:p>
            <a:pPr marL="182880" indent="-182880" algn="l">
              <a:spcBef>
                <a:spcPts val="0"/>
              </a:spcBef>
              <a:spcAft>
                <a:spcPts val="1200"/>
              </a:spcAft>
              <a:buFont typeface="Arial" panose="020B0604020202020204" pitchFamily="34" charset="0"/>
              <a:buChar char="•"/>
            </a:pPr>
            <a:r>
              <a:rPr lang="en-US" b="0" i="0" dirty="0">
                <a:solidFill>
                  <a:srgbClr val="595857"/>
                </a:solidFill>
                <a:effectLst/>
              </a:rPr>
              <a:t>An absence of software version information in this area indicates that the software has not been updated with D.00 or D.01 software versions.</a:t>
            </a:r>
          </a:p>
          <a:p>
            <a:pPr marL="182880" indent="-182880">
              <a:lnSpc>
                <a:spcPct val="120000"/>
              </a:lnSpc>
              <a:spcBef>
                <a:spcPts val="600"/>
              </a:spcBef>
              <a:spcAft>
                <a:spcPts val="600"/>
              </a:spcAft>
            </a:pPr>
            <a:endParaRPr lang="sv-SE" sz="1200" dirty="0">
              <a:solidFill>
                <a:srgbClr val="595857"/>
              </a:solidFill>
            </a:endParaRPr>
          </a:p>
        </p:txBody>
      </p:sp>
      <p:sp>
        <p:nvSpPr>
          <p:cNvPr id="3" name="Title 2">
            <a:extLst>
              <a:ext uri="{FF2B5EF4-FFF2-40B4-BE49-F238E27FC236}">
                <a16:creationId xmlns:a16="http://schemas.microsoft.com/office/drawing/2014/main" id="{05099063-8370-47A7-AF2F-2B762B01C57A}"/>
              </a:ext>
            </a:extLst>
          </p:cNvPr>
          <p:cNvSpPr>
            <a:spLocks noGrp="1"/>
          </p:cNvSpPr>
          <p:nvPr>
            <p:ph type="title"/>
          </p:nvPr>
        </p:nvSpPr>
        <p:spPr>
          <a:xfrm>
            <a:off x="696000" y="457200"/>
            <a:ext cx="10972800" cy="365760"/>
          </a:xfrm>
        </p:spPr>
        <p:txBody>
          <a:bodyPr/>
          <a:lstStyle/>
          <a:p>
            <a:r>
              <a:rPr lang="en-US" dirty="0"/>
              <a:t>Software Version in Preferences Menu </a:t>
            </a:r>
            <a:endParaRPr lang="sv-SE" dirty="0"/>
          </a:p>
        </p:txBody>
      </p:sp>
      <p:pic>
        <p:nvPicPr>
          <p:cNvPr id="5" name="Picture 4">
            <a:extLst>
              <a:ext uri="{FF2B5EF4-FFF2-40B4-BE49-F238E27FC236}">
                <a16:creationId xmlns:a16="http://schemas.microsoft.com/office/drawing/2014/main" id="{61FE7C5E-86C7-3636-B189-68E3F84241A7}"/>
              </a:ext>
            </a:extLst>
          </p:cNvPr>
          <p:cNvPicPr>
            <a:picLocks noChangeAspect="1"/>
          </p:cNvPicPr>
          <p:nvPr/>
        </p:nvPicPr>
        <p:blipFill>
          <a:blip r:embed="rId4"/>
          <a:stretch>
            <a:fillRect/>
          </a:stretch>
        </p:blipFill>
        <p:spPr>
          <a:xfrm>
            <a:off x="6029044" y="1718842"/>
            <a:ext cx="5467631" cy="4121362"/>
          </a:xfrm>
          <a:prstGeom prst="rect">
            <a:avLst/>
          </a:prstGeom>
        </p:spPr>
      </p:pic>
      <p:pic>
        <p:nvPicPr>
          <p:cNvPr id="6" name="Picture 5">
            <a:extLst>
              <a:ext uri="{FF2B5EF4-FFF2-40B4-BE49-F238E27FC236}">
                <a16:creationId xmlns:a16="http://schemas.microsoft.com/office/drawing/2014/main" id="{52E02ACA-A8AF-780E-8694-8F79F80ABFC6}"/>
              </a:ext>
            </a:extLst>
          </p:cNvPr>
          <p:cNvPicPr>
            <a:picLocks noChangeAspect="1"/>
          </p:cNvPicPr>
          <p:nvPr/>
        </p:nvPicPr>
        <p:blipFill>
          <a:blip r:embed="rId5"/>
          <a:stretch>
            <a:fillRect/>
          </a:stretch>
        </p:blipFill>
        <p:spPr>
          <a:xfrm>
            <a:off x="4601117" y="5343052"/>
            <a:ext cx="1375485" cy="623612"/>
          </a:xfrm>
          <a:prstGeom prst="rect">
            <a:avLst/>
          </a:prstGeom>
        </p:spPr>
      </p:pic>
      <p:cxnSp>
        <p:nvCxnSpPr>
          <p:cNvPr id="9" name="Straight Arrow Connector 8">
            <a:extLst>
              <a:ext uri="{FF2B5EF4-FFF2-40B4-BE49-F238E27FC236}">
                <a16:creationId xmlns:a16="http://schemas.microsoft.com/office/drawing/2014/main" id="{0F70205B-E1C3-3F28-0F56-C49A16296BC8}"/>
              </a:ext>
            </a:extLst>
          </p:cNvPr>
          <p:cNvCxnSpPr>
            <a:cxnSpLocks/>
          </p:cNvCxnSpPr>
          <p:nvPr/>
        </p:nvCxnSpPr>
        <p:spPr>
          <a:xfrm flipH="1">
            <a:off x="5801332" y="4669970"/>
            <a:ext cx="468840" cy="822960"/>
          </a:xfrm>
          <a:prstGeom prst="straightConnector1">
            <a:avLst/>
          </a:prstGeom>
          <a:ln w="38100">
            <a:solidFill>
              <a:srgbClr val="F39200"/>
            </a:solidFill>
            <a:tailEnd type="triangle" w="lg" len="med"/>
          </a:ln>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id="{C26F1EE2-3216-20B8-0589-1D4395997AE6}"/>
              </a:ext>
            </a:extLst>
          </p:cNvPr>
          <p:cNvSpPr>
            <a:spLocks noGrp="1"/>
          </p:cNvSpPr>
          <p:nvPr>
            <p:ph type="ftr" sz="quarter" idx="16"/>
          </p:nvPr>
        </p:nvSpPr>
        <p:spPr/>
        <p:txBody>
          <a:bodyPr/>
          <a:lstStyle/>
          <a:p>
            <a:r>
              <a:rPr lang="en-US" dirty="0"/>
              <a:t>MCA00002890 Rev A</a:t>
            </a:r>
          </a:p>
        </p:txBody>
      </p:sp>
      <p:sp>
        <p:nvSpPr>
          <p:cNvPr id="8" name="Slide Number Placeholder 7">
            <a:extLst>
              <a:ext uri="{FF2B5EF4-FFF2-40B4-BE49-F238E27FC236}">
                <a16:creationId xmlns:a16="http://schemas.microsoft.com/office/drawing/2014/main" id="{1FA6F316-6F6D-9ADB-D9B4-51D91036038F}"/>
              </a:ext>
            </a:extLst>
          </p:cNvPr>
          <p:cNvSpPr>
            <a:spLocks noGrp="1"/>
          </p:cNvSpPr>
          <p:nvPr>
            <p:ph type="sldNum" sz="quarter" idx="17"/>
          </p:nvPr>
        </p:nvSpPr>
        <p:spPr/>
        <p:txBody>
          <a:bodyPr/>
          <a:lstStyle/>
          <a:p>
            <a:r>
              <a:rPr lang="en-US"/>
              <a:t>Page </a:t>
            </a:r>
            <a:fld id="{C2FE92B8-3297-49BF-866E-FDAA607BBC0B}" type="slidenum">
              <a:rPr lang="en-US" smtClean="0"/>
              <a:pPr/>
              <a:t>11</a:t>
            </a:fld>
            <a:endParaRPr lang="en-US" dirty="0"/>
          </a:p>
        </p:txBody>
      </p:sp>
      <p:sp>
        <p:nvSpPr>
          <p:cNvPr id="10" name="TextBox 9">
            <a:extLst>
              <a:ext uri="{FF2B5EF4-FFF2-40B4-BE49-F238E27FC236}">
                <a16:creationId xmlns:a16="http://schemas.microsoft.com/office/drawing/2014/main" id="{5EF922B2-CD6F-6166-7930-6272FBD255D6}"/>
              </a:ext>
            </a:extLst>
          </p:cNvPr>
          <p:cNvSpPr txBox="1"/>
          <p:nvPr/>
        </p:nvSpPr>
        <p:spPr>
          <a:xfrm>
            <a:off x="694944" y="865413"/>
            <a:ext cx="10972800" cy="312330"/>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1200"/>
              </a:spcBef>
              <a:spcAft>
                <a:spcPts val="0"/>
              </a:spcAft>
              <a:buClrTx/>
              <a:buSzTx/>
              <a:buFontTx/>
              <a:buNone/>
              <a:tabLst/>
              <a:defRPr/>
            </a:pPr>
            <a:r>
              <a:rPr kumimoji="0" lang="en-US" sz="2000" i="0" u="none" strike="noStrike" kern="1200" cap="none" spc="0" normalizeH="0" baseline="0" noProof="0" dirty="0">
                <a:ln>
                  <a:noFill/>
                </a:ln>
                <a:solidFill>
                  <a:prstClr val="black">
                    <a:lumMod val="75000"/>
                    <a:lumOff val="25000"/>
                  </a:prstClr>
                </a:solidFill>
                <a:effectLst/>
                <a:uLnTx/>
                <a:uFillTx/>
                <a:latin typeface="Arial"/>
                <a:ea typeface="+mn-ea"/>
                <a:cs typeface="+mn-cs"/>
              </a:rPr>
              <a:t>New Easy Access to Software Version</a:t>
            </a:r>
          </a:p>
        </p:txBody>
      </p:sp>
    </p:spTree>
    <p:custDataLst>
      <p:tags r:id="rId1"/>
    </p:custDataLst>
    <p:extLst>
      <p:ext uri="{BB962C8B-B14F-4D97-AF65-F5344CB8AC3E}">
        <p14:creationId xmlns:p14="http://schemas.microsoft.com/office/powerpoint/2010/main" val="78864978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68F44-ED65-444C-BC51-7F2A800A6092}"/>
              </a:ext>
            </a:extLst>
          </p:cNvPr>
          <p:cNvSpPr>
            <a:spLocks noGrp="1"/>
          </p:cNvSpPr>
          <p:nvPr>
            <p:ph type="title"/>
          </p:nvPr>
        </p:nvSpPr>
        <p:spPr/>
        <p:txBody>
          <a:bodyPr wrap="square" anchor="b" anchorCtr="0"/>
          <a:lstStyle/>
          <a:p>
            <a:r>
              <a:rPr lang="en-US" sz="4400" dirty="0">
                <a:solidFill>
                  <a:schemeClr val="tx2"/>
                </a:solidFill>
              </a:rPr>
              <a:t>System power down/power up</a:t>
            </a:r>
            <a:endParaRPr lang="en-US" sz="4400" strike="sngStrike" dirty="0">
              <a:solidFill>
                <a:schemeClr val="tx2"/>
              </a:solidFill>
            </a:endParaRPr>
          </a:p>
        </p:txBody>
      </p:sp>
      <p:sp>
        <p:nvSpPr>
          <p:cNvPr id="5" name="Footer Placeholder 4">
            <a:extLst>
              <a:ext uri="{FF2B5EF4-FFF2-40B4-BE49-F238E27FC236}">
                <a16:creationId xmlns:a16="http://schemas.microsoft.com/office/drawing/2014/main" id="{32E0F598-C75F-3928-C4F7-6D277B5AC569}"/>
              </a:ext>
            </a:extLst>
          </p:cNvPr>
          <p:cNvSpPr>
            <a:spLocks noGrp="1"/>
          </p:cNvSpPr>
          <p:nvPr>
            <p:ph type="ftr" sz="quarter" idx="11"/>
          </p:nvPr>
        </p:nvSpPr>
        <p:spPr/>
        <p:txBody>
          <a:bodyPr/>
          <a:lstStyle/>
          <a:p>
            <a:r>
              <a:rPr lang="en-US" dirty="0"/>
              <a:t>MCA00002890 Rev A</a:t>
            </a:r>
          </a:p>
        </p:txBody>
      </p:sp>
      <p:sp>
        <p:nvSpPr>
          <p:cNvPr id="6" name="Slide Number Placeholder 5">
            <a:extLst>
              <a:ext uri="{FF2B5EF4-FFF2-40B4-BE49-F238E27FC236}">
                <a16:creationId xmlns:a16="http://schemas.microsoft.com/office/drawing/2014/main" id="{49A35E83-E8ED-1F68-2646-0ED62C8D34F3}"/>
              </a:ext>
            </a:extLst>
          </p:cNvPr>
          <p:cNvSpPr>
            <a:spLocks noGrp="1"/>
          </p:cNvSpPr>
          <p:nvPr>
            <p:ph type="sldNum" sz="quarter" idx="12"/>
          </p:nvPr>
        </p:nvSpPr>
        <p:spPr/>
        <p:txBody>
          <a:bodyPr/>
          <a:lstStyle/>
          <a:p>
            <a:r>
              <a:rPr lang="en-US"/>
              <a:t>Page </a:t>
            </a:r>
            <a:fld id="{C2FE92B8-3297-49BF-866E-FDAA607BBC0B}" type="slidenum">
              <a:rPr lang="en-US" smtClean="0"/>
              <a:pPr/>
              <a:t>12</a:t>
            </a:fld>
            <a:endParaRPr lang="en-US" dirty="0"/>
          </a:p>
        </p:txBody>
      </p:sp>
    </p:spTree>
    <p:custDataLst>
      <p:tags r:id="rId1"/>
    </p:custDataLst>
    <p:extLst>
      <p:ext uri="{BB962C8B-B14F-4D97-AF65-F5344CB8AC3E}">
        <p14:creationId xmlns:p14="http://schemas.microsoft.com/office/powerpoint/2010/main" val="71691044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
            <a:extLst>
              <a:ext uri="{FF2B5EF4-FFF2-40B4-BE49-F238E27FC236}">
                <a16:creationId xmlns:a16="http://schemas.microsoft.com/office/drawing/2014/main" id="{0C6F0351-E892-4BD9-9004-E9948076C541}"/>
              </a:ext>
            </a:extLst>
          </p:cNvPr>
          <p:cNvSpPr txBox="1">
            <a:spLocks/>
          </p:cNvSpPr>
          <p:nvPr/>
        </p:nvSpPr>
        <p:spPr>
          <a:xfrm>
            <a:off x="695326" y="1645920"/>
            <a:ext cx="5926773" cy="4572000"/>
          </a:xfrm>
          <a:prstGeom prst="rect">
            <a:avLst/>
          </a:prstGeom>
        </p:spPr>
        <p:txBody>
          <a:bodyPr vert="horz" lIns="0" tIns="0" rIns="0" bIns="0" rtlCol="0">
            <a:noAutofit/>
          </a:bodyPr>
          <a:lstStyle>
            <a:lvl1pPr marL="146050" indent="-146050" algn="l" defTabSz="914400" rtl="0" eaLnBrk="1" latinLnBrk="0" hangingPunct="1">
              <a:lnSpc>
                <a:spcPct val="110000"/>
              </a:lnSpc>
              <a:spcBef>
                <a:spcPts val="1200"/>
              </a:spcBef>
              <a:buFont typeface="Arial" panose="020B0604020202020204" pitchFamily="34" charset="0"/>
              <a:buChar char="•"/>
              <a:defRPr sz="1600" kern="1200">
                <a:solidFill>
                  <a:schemeClr val="tx1"/>
                </a:solidFill>
                <a:latin typeface="+mn-lt"/>
                <a:ea typeface="+mn-ea"/>
                <a:cs typeface="+mn-cs"/>
              </a:defRPr>
            </a:lvl1pPr>
            <a:lvl2pPr marL="334963" indent="-180975" algn="l" defTabSz="914400" rtl="0" eaLnBrk="1" latinLnBrk="0" hangingPunct="1">
              <a:lnSpc>
                <a:spcPct val="110000"/>
              </a:lnSpc>
              <a:spcBef>
                <a:spcPts val="1200"/>
              </a:spcBef>
              <a:buFont typeface="Arial" panose="020B0604020202020204" pitchFamily="34" charset="0"/>
              <a:buChar char="‒"/>
              <a:defRPr sz="1400" kern="1200">
                <a:solidFill>
                  <a:schemeClr val="tx1"/>
                </a:solidFill>
                <a:latin typeface="+mn-lt"/>
                <a:ea typeface="+mn-ea"/>
                <a:cs typeface="+mn-cs"/>
              </a:defRPr>
            </a:lvl2pPr>
            <a:lvl3pPr marL="498475" indent="-158750" algn="l" defTabSz="914400" rtl="0" eaLnBrk="1" latinLnBrk="0" hangingPunct="1">
              <a:lnSpc>
                <a:spcPct val="110000"/>
              </a:lnSpc>
              <a:spcBef>
                <a:spcPts val="1200"/>
              </a:spcBef>
              <a:buFont typeface="Arial" panose="020B0604020202020204" pitchFamily="34" charset="0"/>
              <a:buChar char="•"/>
              <a:defRPr sz="1200" kern="1200">
                <a:solidFill>
                  <a:schemeClr val="tx1"/>
                </a:solidFill>
                <a:latin typeface="+mn-lt"/>
                <a:ea typeface="+mn-ea"/>
                <a:cs typeface="+mn-cs"/>
              </a:defRPr>
            </a:lvl3pPr>
            <a:lvl4pPr marL="498475" indent="-158750" algn="l" defTabSz="914400" rtl="0" eaLnBrk="1" latinLnBrk="0" hangingPunct="1">
              <a:lnSpc>
                <a:spcPct val="110000"/>
              </a:lnSpc>
              <a:spcBef>
                <a:spcPts val="1200"/>
              </a:spcBef>
              <a:buFont typeface="Arial" panose="020B0604020202020204" pitchFamily="34" charset="0"/>
              <a:buChar char="•"/>
              <a:defRPr sz="1200" kern="1200">
                <a:solidFill>
                  <a:schemeClr val="tx1"/>
                </a:solidFill>
                <a:latin typeface="+mn-lt"/>
                <a:ea typeface="+mn-ea"/>
                <a:cs typeface="+mn-cs"/>
              </a:defRPr>
            </a:lvl4pPr>
            <a:lvl5pPr marL="498475" indent="-158750" algn="l" defTabSz="914400" rtl="0" eaLnBrk="1" latinLnBrk="0" hangingPunct="1">
              <a:lnSpc>
                <a:spcPct val="110000"/>
              </a:lnSpc>
              <a:spcBef>
                <a:spcPts val="12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900"/>
              </a:spcAft>
              <a:buNone/>
            </a:pPr>
            <a:r>
              <a:rPr lang="en-US" b="1" dirty="0">
                <a:solidFill>
                  <a:srgbClr val="595857"/>
                </a:solidFill>
              </a:rPr>
              <a:t>Enhanced System Reliability</a:t>
            </a:r>
          </a:p>
          <a:p>
            <a:pPr marL="182880" indent="-182880">
              <a:spcBef>
                <a:spcPts val="0"/>
              </a:spcBef>
              <a:spcAft>
                <a:spcPts val="900"/>
              </a:spcAft>
            </a:pPr>
            <a:r>
              <a:rPr lang="en-US" dirty="0">
                <a:solidFill>
                  <a:srgbClr val="595857"/>
                </a:solidFill>
              </a:rPr>
              <a:t>Addresses potential operational issues associated with rapid powering-down and powering-up the IABP.</a:t>
            </a:r>
          </a:p>
          <a:p>
            <a:pPr marL="0" indent="0">
              <a:spcBef>
                <a:spcPts val="0"/>
              </a:spcBef>
              <a:spcAft>
                <a:spcPts val="900"/>
              </a:spcAft>
              <a:buNone/>
            </a:pPr>
            <a:r>
              <a:rPr lang="en-US" b="1" dirty="0">
                <a:solidFill>
                  <a:srgbClr val="595857"/>
                </a:solidFill>
              </a:rPr>
              <a:t>New Power Button Functionality</a:t>
            </a:r>
          </a:p>
          <a:p>
            <a:pPr marL="182880" lvl="1">
              <a:spcBef>
                <a:spcPts val="0"/>
              </a:spcBef>
              <a:spcAft>
                <a:spcPts val="900"/>
              </a:spcAft>
              <a:buFont typeface="Arial" panose="020B0604020202020204" pitchFamily="34" charset="0"/>
              <a:buChar char="•"/>
            </a:pPr>
            <a:r>
              <a:rPr lang="en-US" sz="1600" dirty="0">
                <a:solidFill>
                  <a:srgbClr val="595857"/>
                </a:solidFill>
              </a:rPr>
              <a:t>After powering-down, the system ensures a 10-second wait time before the Cardiosave can be restarted.</a:t>
            </a:r>
          </a:p>
          <a:p>
            <a:pPr marL="182880" lvl="1">
              <a:spcBef>
                <a:spcPts val="0"/>
              </a:spcBef>
              <a:spcAft>
                <a:spcPts val="900"/>
              </a:spcAft>
              <a:buFont typeface="Arial" panose="020B0604020202020204" pitchFamily="34" charset="0"/>
              <a:buChar char="•"/>
            </a:pPr>
            <a:r>
              <a:rPr lang="en-US" sz="1600" dirty="0">
                <a:solidFill>
                  <a:srgbClr val="595857"/>
                </a:solidFill>
              </a:rPr>
              <a:t>The power button's LED will flash during this period, signaling the temporary restart restriction.</a:t>
            </a:r>
          </a:p>
          <a:p>
            <a:pPr marL="182880" lvl="1">
              <a:spcBef>
                <a:spcPts val="0"/>
              </a:spcBef>
              <a:spcAft>
                <a:spcPts val="900"/>
              </a:spcAft>
              <a:buFont typeface="Arial" panose="020B0604020202020204" pitchFamily="34" charset="0"/>
              <a:buChar char="•"/>
            </a:pPr>
            <a:r>
              <a:rPr lang="en-US" sz="1600" dirty="0">
                <a:solidFill>
                  <a:srgbClr val="595857"/>
                </a:solidFill>
              </a:rPr>
              <a:t>Ensures safer power-down and power-up sequences.</a:t>
            </a:r>
          </a:p>
          <a:p>
            <a:pPr marL="182880" lvl="1">
              <a:spcBef>
                <a:spcPts val="0"/>
              </a:spcBef>
              <a:spcAft>
                <a:spcPts val="900"/>
              </a:spcAft>
              <a:buFont typeface="Arial" panose="020B0604020202020204" pitchFamily="34" charset="0"/>
              <a:buChar char="•"/>
            </a:pPr>
            <a:endParaRPr lang="en-US" dirty="0">
              <a:solidFill>
                <a:srgbClr val="595857"/>
              </a:solidFill>
            </a:endParaRPr>
          </a:p>
        </p:txBody>
      </p:sp>
      <p:sp>
        <p:nvSpPr>
          <p:cNvPr id="3" name="Title 2">
            <a:extLst>
              <a:ext uri="{FF2B5EF4-FFF2-40B4-BE49-F238E27FC236}">
                <a16:creationId xmlns:a16="http://schemas.microsoft.com/office/drawing/2014/main" id="{05099063-8370-47A7-AF2F-2B762B01C57A}"/>
              </a:ext>
            </a:extLst>
          </p:cNvPr>
          <p:cNvSpPr>
            <a:spLocks noGrp="1"/>
          </p:cNvSpPr>
          <p:nvPr>
            <p:ph type="title"/>
          </p:nvPr>
        </p:nvSpPr>
        <p:spPr>
          <a:xfrm>
            <a:off x="696000" y="457200"/>
            <a:ext cx="10972800" cy="365760"/>
          </a:xfrm>
        </p:spPr>
        <p:txBody>
          <a:bodyPr/>
          <a:lstStyle/>
          <a:p>
            <a:r>
              <a:rPr lang="en-US" dirty="0"/>
              <a:t>System power down/power up</a:t>
            </a:r>
            <a:endParaRPr lang="sv-SE" dirty="0"/>
          </a:p>
        </p:txBody>
      </p:sp>
      <p:grpSp>
        <p:nvGrpSpPr>
          <p:cNvPr id="2" name="Group 1"/>
          <p:cNvGrpSpPr>
            <a:grpSpLocks noChangeAspect="1"/>
          </p:cNvGrpSpPr>
          <p:nvPr/>
        </p:nvGrpSpPr>
        <p:grpSpPr>
          <a:xfrm>
            <a:off x="7107271" y="1920240"/>
            <a:ext cx="5303520" cy="2466743"/>
            <a:chOff x="7278152" y="1868093"/>
            <a:chExt cx="4707568" cy="2189557"/>
          </a:xfrm>
        </p:grpSpPr>
        <p:pic>
          <p:nvPicPr>
            <p:cNvPr id="11" name="Picture 10" descr="Diagram, schematic&#10;&#10;Description automatically generated">
              <a:extLst>
                <a:ext uri="{FF2B5EF4-FFF2-40B4-BE49-F238E27FC236}">
                  <a16:creationId xmlns:a16="http://schemas.microsoft.com/office/drawing/2014/main" id="{25FAF4C6-10CF-4F39-BD52-502277F37F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8152" y="2204263"/>
              <a:ext cx="2622716" cy="1853387"/>
            </a:xfrm>
            <a:prstGeom prst="rect">
              <a:avLst/>
            </a:prstGeom>
          </p:spPr>
        </p:pic>
        <p:sp>
          <p:nvSpPr>
            <p:cNvPr id="12" name="TextBox 11">
              <a:extLst>
                <a:ext uri="{FF2B5EF4-FFF2-40B4-BE49-F238E27FC236}">
                  <a16:creationId xmlns:a16="http://schemas.microsoft.com/office/drawing/2014/main" id="{87117417-72BF-4FA7-B5D7-132771584947}"/>
                </a:ext>
              </a:extLst>
            </p:cNvPr>
            <p:cNvSpPr txBox="1"/>
            <p:nvPr/>
          </p:nvSpPr>
          <p:spPr>
            <a:xfrm>
              <a:off x="7613170" y="1868093"/>
              <a:ext cx="1952681" cy="221741"/>
            </a:xfrm>
            <a:prstGeom prst="rect">
              <a:avLst/>
            </a:prstGeom>
            <a:noFill/>
          </p:spPr>
          <p:txBody>
            <a:bodyPr wrap="square" lIns="0" tIns="0" rIns="0" bIns="0" rtlCol="0">
              <a:spAutoFit/>
            </a:bodyPr>
            <a:lstStyle/>
            <a:p>
              <a:pPr algn="ctr">
                <a:lnSpc>
                  <a:spcPct val="110000"/>
                </a:lnSpc>
                <a:spcBef>
                  <a:spcPts val="1200"/>
                </a:spcBef>
              </a:pPr>
              <a:r>
                <a:rPr lang="en-US" sz="1600" b="1">
                  <a:solidFill>
                    <a:srgbClr val="595857"/>
                  </a:solidFill>
                </a:rPr>
                <a:t>Power Button</a:t>
              </a:r>
            </a:p>
          </p:txBody>
        </p:sp>
        <p:cxnSp>
          <p:nvCxnSpPr>
            <p:cNvPr id="15" name="Straight Arrow Connector 14">
              <a:extLst>
                <a:ext uri="{FF2B5EF4-FFF2-40B4-BE49-F238E27FC236}">
                  <a16:creationId xmlns:a16="http://schemas.microsoft.com/office/drawing/2014/main" id="{04E0E63E-4B84-4006-8E60-4A05F6874651}"/>
                </a:ext>
              </a:extLst>
            </p:cNvPr>
            <p:cNvCxnSpPr>
              <a:cxnSpLocks/>
            </p:cNvCxnSpPr>
            <p:nvPr/>
          </p:nvCxnSpPr>
          <p:spPr>
            <a:xfrm flipH="1">
              <a:off x="8546343" y="2425022"/>
              <a:ext cx="1810542" cy="627842"/>
            </a:xfrm>
            <a:prstGeom prst="straightConnector1">
              <a:avLst/>
            </a:prstGeom>
            <a:ln w="38100">
              <a:solidFill>
                <a:srgbClr val="F392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42CB655-0F13-4424-9A3D-3DC82C390B9D}"/>
                </a:ext>
              </a:extLst>
            </p:cNvPr>
            <p:cNvSpPr txBox="1"/>
            <p:nvPr/>
          </p:nvSpPr>
          <p:spPr>
            <a:xfrm>
              <a:off x="10356883" y="2189267"/>
              <a:ext cx="1628837" cy="221741"/>
            </a:xfrm>
            <a:prstGeom prst="rect">
              <a:avLst/>
            </a:prstGeom>
            <a:noFill/>
          </p:spPr>
          <p:txBody>
            <a:bodyPr wrap="square" lIns="0" tIns="0" rIns="0" bIns="0" rtlCol="0">
              <a:spAutoFit/>
            </a:bodyPr>
            <a:lstStyle/>
            <a:p>
              <a:pPr algn="l">
                <a:lnSpc>
                  <a:spcPct val="110000"/>
                </a:lnSpc>
                <a:spcBef>
                  <a:spcPts val="1200"/>
                </a:spcBef>
              </a:pPr>
              <a:r>
                <a:rPr lang="en-US" sz="1600" b="1">
                  <a:solidFill>
                    <a:srgbClr val="595857"/>
                  </a:solidFill>
                </a:rPr>
                <a:t>LED will flash</a:t>
              </a:r>
            </a:p>
          </p:txBody>
        </p:sp>
      </p:grpSp>
      <p:sp>
        <p:nvSpPr>
          <p:cNvPr id="5" name="Footer Placeholder 4">
            <a:extLst>
              <a:ext uri="{FF2B5EF4-FFF2-40B4-BE49-F238E27FC236}">
                <a16:creationId xmlns:a16="http://schemas.microsoft.com/office/drawing/2014/main" id="{2159D05A-FACD-AEC6-F8DB-F549749422D2}"/>
              </a:ext>
            </a:extLst>
          </p:cNvPr>
          <p:cNvSpPr>
            <a:spLocks noGrp="1"/>
          </p:cNvSpPr>
          <p:nvPr>
            <p:ph type="ftr" sz="quarter" idx="16"/>
          </p:nvPr>
        </p:nvSpPr>
        <p:spPr/>
        <p:txBody>
          <a:bodyPr/>
          <a:lstStyle/>
          <a:p>
            <a:r>
              <a:rPr lang="en-US" dirty="0"/>
              <a:t>MCA00002890 Rev A</a:t>
            </a:r>
          </a:p>
        </p:txBody>
      </p:sp>
      <p:sp>
        <p:nvSpPr>
          <p:cNvPr id="6" name="Slide Number Placeholder 5">
            <a:extLst>
              <a:ext uri="{FF2B5EF4-FFF2-40B4-BE49-F238E27FC236}">
                <a16:creationId xmlns:a16="http://schemas.microsoft.com/office/drawing/2014/main" id="{FF7E9284-481B-EC51-32E8-D23C7C120D3A}"/>
              </a:ext>
            </a:extLst>
          </p:cNvPr>
          <p:cNvSpPr>
            <a:spLocks noGrp="1"/>
          </p:cNvSpPr>
          <p:nvPr>
            <p:ph type="sldNum" sz="quarter" idx="17"/>
          </p:nvPr>
        </p:nvSpPr>
        <p:spPr/>
        <p:txBody>
          <a:bodyPr/>
          <a:lstStyle/>
          <a:p>
            <a:r>
              <a:rPr lang="en-US"/>
              <a:t>Page </a:t>
            </a:r>
            <a:fld id="{C2FE92B8-3297-49BF-866E-FDAA607BBC0B}" type="slidenum">
              <a:rPr lang="en-US" smtClean="0"/>
              <a:pPr/>
              <a:t>13</a:t>
            </a:fld>
            <a:endParaRPr lang="en-US" dirty="0"/>
          </a:p>
        </p:txBody>
      </p:sp>
      <p:sp>
        <p:nvSpPr>
          <p:cNvPr id="7" name="TextBox 6">
            <a:extLst>
              <a:ext uri="{FF2B5EF4-FFF2-40B4-BE49-F238E27FC236}">
                <a16:creationId xmlns:a16="http://schemas.microsoft.com/office/drawing/2014/main" id="{6EAED083-B51C-F59B-179B-440E6C33D248}"/>
              </a:ext>
            </a:extLst>
          </p:cNvPr>
          <p:cNvSpPr txBox="1"/>
          <p:nvPr/>
        </p:nvSpPr>
        <p:spPr>
          <a:xfrm>
            <a:off x="694944" y="865413"/>
            <a:ext cx="10972800" cy="312330"/>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1200"/>
              </a:spcBef>
              <a:spcAft>
                <a:spcPts val="0"/>
              </a:spcAft>
              <a:buClrTx/>
              <a:buSzTx/>
              <a:buFontTx/>
              <a:buNone/>
              <a:tabLst/>
              <a:defRPr/>
            </a:pPr>
            <a:r>
              <a:rPr kumimoji="0" lang="en-US" sz="2000" i="0" u="none" strike="noStrike" kern="1200" cap="none" spc="0" normalizeH="0" baseline="0" noProof="0" dirty="0">
                <a:ln>
                  <a:noFill/>
                </a:ln>
                <a:solidFill>
                  <a:prstClr val="black">
                    <a:lumMod val="75000"/>
                    <a:lumOff val="25000"/>
                  </a:prstClr>
                </a:solidFill>
                <a:effectLst/>
                <a:uLnTx/>
                <a:uFillTx/>
                <a:latin typeface="Arial"/>
                <a:ea typeface="+mn-ea"/>
                <a:cs typeface="+mn-cs"/>
              </a:rPr>
              <a:t>New Power Button Functionality</a:t>
            </a:r>
          </a:p>
        </p:txBody>
      </p:sp>
    </p:spTree>
    <p:custDataLst>
      <p:tags r:id="rId1"/>
    </p:custDataLst>
    <p:extLst>
      <p:ext uri="{BB962C8B-B14F-4D97-AF65-F5344CB8AC3E}">
        <p14:creationId xmlns:p14="http://schemas.microsoft.com/office/powerpoint/2010/main" val="110609814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68F44-ED65-444C-BC51-7F2A800A6092}"/>
              </a:ext>
            </a:extLst>
          </p:cNvPr>
          <p:cNvSpPr>
            <a:spLocks noGrp="1"/>
          </p:cNvSpPr>
          <p:nvPr>
            <p:ph type="title"/>
          </p:nvPr>
        </p:nvSpPr>
        <p:spPr/>
        <p:txBody>
          <a:bodyPr wrap="square" anchor="b" anchorCtr="0"/>
          <a:lstStyle/>
          <a:p>
            <a:r>
              <a:rPr lang="en-US" sz="4400" dirty="0">
                <a:solidFill>
                  <a:schemeClr val="tx2"/>
                </a:solidFill>
              </a:rPr>
              <a:t>Battery Enhancements</a:t>
            </a:r>
            <a:endParaRPr lang="en-US" sz="4400" strike="sngStrike" dirty="0">
              <a:solidFill>
                <a:schemeClr val="tx2"/>
              </a:solidFill>
            </a:endParaRPr>
          </a:p>
        </p:txBody>
      </p:sp>
      <p:sp>
        <p:nvSpPr>
          <p:cNvPr id="5" name="Footer Placeholder 4">
            <a:extLst>
              <a:ext uri="{FF2B5EF4-FFF2-40B4-BE49-F238E27FC236}">
                <a16:creationId xmlns:a16="http://schemas.microsoft.com/office/drawing/2014/main" id="{2918A146-D4C1-6ED6-366F-B2D442A50336}"/>
              </a:ext>
            </a:extLst>
          </p:cNvPr>
          <p:cNvSpPr>
            <a:spLocks noGrp="1"/>
          </p:cNvSpPr>
          <p:nvPr>
            <p:ph type="ftr" sz="quarter" idx="11"/>
          </p:nvPr>
        </p:nvSpPr>
        <p:spPr/>
        <p:txBody>
          <a:bodyPr/>
          <a:lstStyle/>
          <a:p>
            <a:r>
              <a:rPr lang="en-US" dirty="0"/>
              <a:t>MCA00002890 Rev A</a:t>
            </a:r>
          </a:p>
        </p:txBody>
      </p:sp>
      <p:sp>
        <p:nvSpPr>
          <p:cNvPr id="6" name="Slide Number Placeholder 5">
            <a:extLst>
              <a:ext uri="{FF2B5EF4-FFF2-40B4-BE49-F238E27FC236}">
                <a16:creationId xmlns:a16="http://schemas.microsoft.com/office/drawing/2014/main" id="{7C419266-4291-8860-9190-DF5C5664E174}"/>
              </a:ext>
            </a:extLst>
          </p:cNvPr>
          <p:cNvSpPr>
            <a:spLocks noGrp="1"/>
          </p:cNvSpPr>
          <p:nvPr>
            <p:ph type="sldNum" sz="quarter" idx="12"/>
          </p:nvPr>
        </p:nvSpPr>
        <p:spPr/>
        <p:txBody>
          <a:bodyPr/>
          <a:lstStyle/>
          <a:p>
            <a:r>
              <a:rPr lang="en-US"/>
              <a:t>Page </a:t>
            </a:r>
            <a:fld id="{C2FE92B8-3297-49BF-866E-FDAA607BBC0B}" type="slidenum">
              <a:rPr lang="en-US" smtClean="0"/>
              <a:pPr/>
              <a:t>14</a:t>
            </a:fld>
            <a:endParaRPr lang="en-US" dirty="0"/>
          </a:p>
        </p:txBody>
      </p:sp>
    </p:spTree>
    <p:custDataLst>
      <p:tags r:id="rId1"/>
    </p:custDataLst>
    <p:extLst>
      <p:ext uri="{BB962C8B-B14F-4D97-AF65-F5344CB8AC3E}">
        <p14:creationId xmlns:p14="http://schemas.microsoft.com/office/powerpoint/2010/main" val="53897041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
            <a:extLst>
              <a:ext uri="{FF2B5EF4-FFF2-40B4-BE49-F238E27FC236}">
                <a16:creationId xmlns:a16="http://schemas.microsoft.com/office/drawing/2014/main" id="{0C6F0351-E892-4BD9-9004-E9948076C541}"/>
              </a:ext>
            </a:extLst>
          </p:cNvPr>
          <p:cNvSpPr txBox="1">
            <a:spLocks/>
          </p:cNvSpPr>
          <p:nvPr/>
        </p:nvSpPr>
        <p:spPr>
          <a:xfrm>
            <a:off x="695326" y="1645920"/>
            <a:ext cx="7906807" cy="4572000"/>
          </a:xfrm>
          <a:prstGeom prst="rect">
            <a:avLst/>
          </a:prstGeom>
        </p:spPr>
        <p:txBody>
          <a:bodyPr vert="horz" lIns="0" tIns="0" rIns="0" bIns="0" rtlCol="0">
            <a:noAutofit/>
          </a:bodyPr>
          <a:lstStyle>
            <a:lvl1pPr marL="146050" indent="-146050" algn="l" defTabSz="914400" rtl="0" eaLnBrk="1" latinLnBrk="0" hangingPunct="1">
              <a:lnSpc>
                <a:spcPct val="110000"/>
              </a:lnSpc>
              <a:spcBef>
                <a:spcPts val="1200"/>
              </a:spcBef>
              <a:buFont typeface="Arial" panose="020B0604020202020204" pitchFamily="34" charset="0"/>
              <a:buChar char="•"/>
              <a:defRPr sz="1600" kern="1200">
                <a:solidFill>
                  <a:schemeClr val="tx1"/>
                </a:solidFill>
                <a:latin typeface="+mn-lt"/>
                <a:ea typeface="+mn-ea"/>
                <a:cs typeface="+mn-cs"/>
              </a:defRPr>
            </a:lvl1pPr>
            <a:lvl2pPr marL="334963" indent="-180975" algn="l" defTabSz="914400" rtl="0" eaLnBrk="1" latinLnBrk="0" hangingPunct="1">
              <a:lnSpc>
                <a:spcPct val="110000"/>
              </a:lnSpc>
              <a:spcBef>
                <a:spcPts val="1200"/>
              </a:spcBef>
              <a:buFont typeface="Arial" panose="020B0604020202020204" pitchFamily="34" charset="0"/>
              <a:buChar char="‒"/>
              <a:defRPr sz="1400" kern="1200">
                <a:solidFill>
                  <a:schemeClr val="tx1"/>
                </a:solidFill>
                <a:latin typeface="+mn-lt"/>
                <a:ea typeface="+mn-ea"/>
                <a:cs typeface="+mn-cs"/>
              </a:defRPr>
            </a:lvl2pPr>
            <a:lvl3pPr marL="498475" indent="-158750" algn="l" defTabSz="914400" rtl="0" eaLnBrk="1" latinLnBrk="0" hangingPunct="1">
              <a:lnSpc>
                <a:spcPct val="110000"/>
              </a:lnSpc>
              <a:spcBef>
                <a:spcPts val="1200"/>
              </a:spcBef>
              <a:buFont typeface="Arial" panose="020B0604020202020204" pitchFamily="34" charset="0"/>
              <a:buChar char="•"/>
              <a:defRPr sz="1200" kern="1200">
                <a:solidFill>
                  <a:schemeClr val="tx1"/>
                </a:solidFill>
                <a:latin typeface="+mn-lt"/>
                <a:ea typeface="+mn-ea"/>
                <a:cs typeface="+mn-cs"/>
              </a:defRPr>
            </a:lvl3pPr>
            <a:lvl4pPr marL="498475" indent="-158750" algn="l" defTabSz="914400" rtl="0" eaLnBrk="1" latinLnBrk="0" hangingPunct="1">
              <a:lnSpc>
                <a:spcPct val="110000"/>
              </a:lnSpc>
              <a:spcBef>
                <a:spcPts val="1200"/>
              </a:spcBef>
              <a:buFont typeface="Arial" panose="020B0604020202020204" pitchFamily="34" charset="0"/>
              <a:buChar char="•"/>
              <a:defRPr sz="1200" kern="1200">
                <a:solidFill>
                  <a:schemeClr val="tx1"/>
                </a:solidFill>
                <a:latin typeface="+mn-lt"/>
                <a:ea typeface="+mn-ea"/>
                <a:cs typeface="+mn-cs"/>
              </a:defRPr>
            </a:lvl4pPr>
            <a:lvl5pPr marL="498475" indent="-158750" algn="l" defTabSz="914400" rtl="0" eaLnBrk="1" latinLnBrk="0" hangingPunct="1">
              <a:lnSpc>
                <a:spcPct val="110000"/>
              </a:lnSpc>
              <a:spcBef>
                <a:spcPts val="12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ts val="0"/>
              </a:spcBef>
              <a:spcAft>
                <a:spcPts val="600"/>
              </a:spcAft>
              <a:buNone/>
            </a:pPr>
            <a:r>
              <a:rPr lang="en-US" sz="1600" b="1" dirty="0">
                <a:solidFill>
                  <a:srgbClr val="595857"/>
                </a:solidFill>
              </a:rPr>
              <a:t>Voluntary Medical Device Correction Initiated</a:t>
            </a:r>
          </a:p>
          <a:p>
            <a:pPr marL="182880" lvl="1" indent="-182880">
              <a:spcBef>
                <a:spcPts val="0"/>
              </a:spcBef>
              <a:spcAft>
                <a:spcPts val="1200"/>
              </a:spcAft>
              <a:buFont typeface="Arial" panose="020B0604020202020204" pitchFamily="34" charset="0"/>
              <a:buChar char="•"/>
            </a:pPr>
            <a:r>
              <a:rPr lang="en-US" sz="1600" dirty="0">
                <a:solidFill>
                  <a:srgbClr val="595857"/>
                </a:solidFill>
              </a:rPr>
              <a:t>Datascope/Getinge proactively addressed an issue regarding potential unexpected shutdowns during battery removal.</a:t>
            </a:r>
          </a:p>
          <a:p>
            <a:pPr marL="0" lvl="1" indent="0">
              <a:spcBef>
                <a:spcPts val="0"/>
              </a:spcBef>
              <a:spcAft>
                <a:spcPts val="600"/>
              </a:spcAft>
              <a:buNone/>
            </a:pPr>
            <a:r>
              <a:rPr lang="en-US" sz="1600" b="1" dirty="0">
                <a:solidFill>
                  <a:srgbClr val="595857"/>
                </a:solidFill>
              </a:rPr>
              <a:t>Before D.00/D.01 Software</a:t>
            </a:r>
          </a:p>
          <a:p>
            <a:pPr marL="182880" lvl="2" indent="-182880">
              <a:spcBef>
                <a:spcPts val="0"/>
              </a:spcBef>
              <a:spcAft>
                <a:spcPts val="1200"/>
              </a:spcAft>
            </a:pPr>
            <a:r>
              <a:rPr lang="en-US" sz="1600" dirty="0">
                <a:solidFill>
                  <a:srgbClr val="595857"/>
                </a:solidFill>
              </a:rPr>
              <a:t>Under specific conditions, if the Cardiosave Hybrid IABP was operating on AC power with only one battery installed, and the battery was removed while charging, the device could unexpectedly shut down.</a:t>
            </a:r>
          </a:p>
          <a:p>
            <a:pPr marL="0" lvl="2" indent="0">
              <a:spcBef>
                <a:spcPts val="0"/>
              </a:spcBef>
              <a:spcAft>
                <a:spcPts val="600"/>
              </a:spcAft>
              <a:buNone/>
            </a:pPr>
            <a:r>
              <a:rPr lang="en-US" sz="1600" b="1" dirty="0">
                <a:solidFill>
                  <a:srgbClr val="595857"/>
                </a:solidFill>
              </a:rPr>
              <a:t>After D.00/D.01 Software</a:t>
            </a:r>
            <a:endParaRPr lang="en-US" sz="1600" dirty="0">
              <a:solidFill>
                <a:srgbClr val="595857"/>
              </a:solidFill>
            </a:endParaRPr>
          </a:p>
          <a:p>
            <a:pPr marL="182880" lvl="1" indent="-182880">
              <a:spcBef>
                <a:spcPts val="0"/>
              </a:spcBef>
              <a:spcAft>
                <a:spcPts val="600"/>
              </a:spcAft>
              <a:buFont typeface="Arial" panose="020B0604020202020204" pitchFamily="34" charset="0"/>
              <a:buChar char="•"/>
            </a:pPr>
            <a:r>
              <a:rPr lang="en-US" sz="1600" dirty="0">
                <a:solidFill>
                  <a:srgbClr val="595857"/>
                </a:solidFill>
              </a:rPr>
              <a:t>The device now detects the removal of an actively charging battery.</a:t>
            </a:r>
          </a:p>
          <a:p>
            <a:pPr marL="182880" lvl="1" indent="-182880">
              <a:spcBef>
                <a:spcPts val="0"/>
              </a:spcBef>
              <a:spcAft>
                <a:spcPts val="600"/>
              </a:spcAft>
              <a:buFont typeface="Arial" panose="020B0604020202020204" pitchFamily="34" charset="0"/>
              <a:buChar char="•"/>
            </a:pPr>
            <a:r>
              <a:rPr lang="en-US" sz="1600" dirty="0">
                <a:solidFill>
                  <a:srgbClr val="595857"/>
                </a:solidFill>
              </a:rPr>
              <a:t>It disconnects the battery charging system and seamlessly transitions to AC power, ensuring uninterrupted therapy.</a:t>
            </a:r>
          </a:p>
          <a:p>
            <a:pPr marL="0" lvl="0" indent="0">
              <a:lnSpc>
                <a:spcPct val="120000"/>
              </a:lnSpc>
              <a:spcBef>
                <a:spcPts val="0"/>
              </a:spcBef>
              <a:spcAft>
                <a:spcPts val="600"/>
              </a:spcAft>
              <a:buNone/>
            </a:pPr>
            <a:endParaRPr lang="en-US" dirty="0">
              <a:solidFill>
                <a:srgbClr val="595857"/>
              </a:solidFill>
            </a:endParaRPr>
          </a:p>
          <a:p>
            <a:pPr>
              <a:lnSpc>
                <a:spcPct val="120000"/>
              </a:lnSpc>
              <a:spcBef>
                <a:spcPts val="0"/>
              </a:spcBef>
              <a:spcAft>
                <a:spcPts val="600"/>
              </a:spcAft>
            </a:pPr>
            <a:endParaRPr lang="en-US" dirty="0">
              <a:solidFill>
                <a:srgbClr val="595857"/>
              </a:solidFill>
            </a:endParaRPr>
          </a:p>
          <a:p>
            <a:pPr marL="0" indent="0">
              <a:lnSpc>
                <a:spcPct val="120000"/>
              </a:lnSpc>
              <a:spcBef>
                <a:spcPts val="0"/>
              </a:spcBef>
              <a:spcAft>
                <a:spcPts val="600"/>
              </a:spcAft>
              <a:buNone/>
            </a:pPr>
            <a:endParaRPr lang="en-US" b="1" dirty="0">
              <a:solidFill>
                <a:srgbClr val="595857"/>
              </a:solidFill>
            </a:endParaRPr>
          </a:p>
          <a:p>
            <a:pPr>
              <a:lnSpc>
                <a:spcPct val="120000"/>
              </a:lnSpc>
              <a:spcBef>
                <a:spcPts val="0"/>
              </a:spcBef>
              <a:spcAft>
                <a:spcPts val="600"/>
              </a:spcAft>
            </a:pPr>
            <a:endParaRPr lang="en-US" dirty="0">
              <a:solidFill>
                <a:srgbClr val="595857"/>
              </a:solidFill>
            </a:endParaRPr>
          </a:p>
        </p:txBody>
      </p:sp>
      <p:sp>
        <p:nvSpPr>
          <p:cNvPr id="3" name="Title 2">
            <a:extLst>
              <a:ext uri="{FF2B5EF4-FFF2-40B4-BE49-F238E27FC236}">
                <a16:creationId xmlns:a16="http://schemas.microsoft.com/office/drawing/2014/main" id="{05099063-8370-47A7-AF2F-2B762B01C57A}"/>
              </a:ext>
            </a:extLst>
          </p:cNvPr>
          <p:cNvSpPr>
            <a:spLocks noGrp="1"/>
          </p:cNvSpPr>
          <p:nvPr>
            <p:ph type="title"/>
          </p:nvPr>
        </p:nvSpPr>
        <p:spPr>
          <a:xfrm>
            <a:off x="696000" y="457200"/>
            <a:ext cx="10972800" cy="365760"/>
          </a:xfrm>
        </p:spPr>
        <p:txBody>
          <a:bodyPr/>
          <a:lstStyle/>
          <a:p>
            <a:r>
              <a:rPr lang="en-US" dirty="0"/>
              <a:t>Unexpected Shutdown Upon Battery Removal</a:t>
            </a:r>
            <a:endParaRPr lang="sv-SE" dirty="0"/>
          </a:p>
        </p:txBody>
      </p:sp>
      <p:pic>
        <p:nvPicPr>
          <p:cNvPr id="4" name="Picture 3"/>
          <p:cNvPicPr>
            <a:picLocks noChangeAspect="1"/>
          </p:cNvPicPr>
          <p:nvPr/>
        </p:nvPicPr>
        <p:blipFill rotWithShape="1">
          <a:blip r:embed="rId4" cstate="hqprint">
            <a:extLst>
              <a:ext uri="{28A0092B-C50C-407E-A947-70E740481C1C}">
                <a14:useLocalDpi xmlns:a14="http://schemas.microsoft.com/office/drawing/2010/main" val="0"/>
              </a:ext>
            </a:extLst>
          </a:blip>
          <a:srcRect l="16555" r="14672" b="8351"/>
          <a:stretch/>
        </p:blipFill>
        <p:spPr>
          <a:xfrm>
            <a:off x="9776179" y="1099897"/>
            <a:ext cx="1754606" cy="4663440"/>
          </a:xfrm>
          <a:prstGeom prst="rect">
            <a:avLst/>
          </a:prstGeom>
        </p:spPr>
      </p:pic>
      <p:sp>
        <p:nvSpPr>
          <p:cNvPr id="16" name="TextBox 15"/>
          <p:cNvSpPr txBox="1"/>
          <p:nvPr/>
        </p:nvSpPr>
        <p:spPr>
          <a:xfrm>
            <a:off x="9784802" y="5916721"/>
            <a:ext cx="1737360" cy="274320"/>
          </a:xfrm>
          <a:prstGeom prst="rect">
            <a:avLst/>
          </a:prstGeom>
          <a:noFill/>
        </p:spPr>
        <p:txBody>
          <a:bodyPr wrap="square" lIns="0" tIns="0" rIns="0" bIns="0" rtlCol="0">
            <a:spAutoFit/>
          </a:bodyPr>
          <a:lstStyle/>
          <a:p>
            <a:pPr algn="ctr">
              <a:lnSpc>
                <a:spcPct val="110000"/>
              </a:lnSpc>
              <a:spcBef>
                <a:spcPts val="1200"/>
              </a:spcBef>
            </a:pPr>
            <a:r>
              <a:rPr lang="en-US" sz="1600" i="1" dirty="0">
                <a:solidFill>
                  <a:schemeClr val="accent6"/>
                </a:solidFill>
              </a:rPr>
              <a:t>Cardiosave Hybrid</a:t>
            </a:r>
          </a:p>
        </p:txBody>
      </p:sp>
      <p:sp>
        <p:nvSpPr>
          <p:cNvPr id="5" name="Footer Placeholder 4">
            <a:extLst>
              <a:ext uri="{FF2B5EF4-FFF2-40B4-BE49-F238E27FC236}">
                <a16:creationId xmlns:a16="http://schemas.microsoft.com/office/drawing/2014/main" id="{179A5AB0-7492-5B97-63C5-11DB2CBC4FBF}"/>
              </a:ext>
            </a:extLst>
          </p:cNvPr>
          <p:cNvSpPr>
            <a:spLocks noGrp="1"/>
          </p:cNvSpPr>
          <p:nvPr>
            <p:ph type="ftr" sz="quarter" idx="16"/>
          </p:nvPr>
        </p:nvSpPr>
        <p:spPr/>
        <p:txBody>
          <a:bodyPr/>
          <a:lstStyle/>
          <a:p>
            <a:r>
              <a:rPr lang="en-US" dirty="0"/>
              <a:t>MCA00002890 Rev A</a:t>
            </a:r>
          </a:p>
        </p:txBody>
      </p:sp>
      <p:sp>
        <p:nvSpPr>
          <p:cNvPr id="6" name="Slide Number Placeholder 5">
            <a:extLst>
              <a:ext uri="{FF2B5EF4-FFF2-40B4-BE49-F238E27FC236}">
                <a16:creationId xmlns:a16="http://schemas.microsoft.com/office/drawing/2014/main" id="{E47C4F64-9721-9A7B-5AE7-6D59169C7EC1}"/>
              </a:ext>
            </a:extLst>
          </p:cNvPr>
          <p:cNvSpPr>
            <a:spLocks noGrp="1"/>
          </p:cNvSpPr>
          <p:nvPr>
            <p:ph type="sldNum" sz="quarter" idx="17"/>
          </p:nvPr>
        </p:nvSpPr>
        <p:spPr/>
        <p:txBody>
          <a:bodyPr/>
          <a:lstStyle/>
          <a:p>
            <a:r>
              <a:rPr lang="en-US"/>
              <a:t>Page </a:t>
            </a:r>
            <a:fld id="{C2FE92B8-3297-49BF-866E-FDAA607BBC0B}" type="slidenum">
              <a:rPr lang="en-US" smtClean="0"/>
              <a:pPr/>
              <a:t>15</a:t>
            </a:fld>
            <a:endParaRPr lang="en-US" dirty="0"/>
          </a:p>
        </p:txBody>
      </p:sp>
    </p:spTree>
    <p:custDataLst>
      <p:tags r:id="rId1"/>
    </p:custDataLst>
    <p:extLst>
      <p:ext uri="{BB962C8B-B14F-4D97-AF65-F5344CB8AC3E}">
        <p14:creationId xmlns:p14="http://schemas.microsoft.com/office/powerpoint/2010/main" val="63630378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
            <a:extLst>
              <a:ext uri="{FF2B5EF4-FFF2-40B4-BE49-F238E27FC236}">
                <a16:creationId xmlns:a16="http://schemas.microsoft.com/office/drawing/2014/main" id="{A5452B4F-F82E-4228-8EDD-E6DA4F52DC03}"/>
              </a:ext>
            </a:extLst>
          </p:cNvPr>
          <p:cNvSpPr>
            <a:spLocks noGrp="1"/>
          </p:cNvSpPr>
          <p:nvPr>
            <p:ph sz="quarter" idx="18"/>
          </p:nvPr>
        </p:nvSpPr>
        <p:spPr>
          <a:xfrm>
            <a:off x="696000" y="1645920"/>
            <a:ext cx="7438597" cy="4572000"/>
          </a:xfrm>
        </p:spPr>
        <p:txBody>
          <a:bodyPr/>
          <a:lstStyle/>
          <a:p>
            <a:pPr marL="0" lvl="2" indent="0">
              <a:spcBef>
                <a:spcPts val="0"/>
              </a:spcBef>
              <a:spcAft>
                <a:spcPts val="900"/>
              </a:spcAft>
              <a:buNone/>
            </a:pPr>
            <a:r>
              <a:rPr lang="en-US" sz="1600" b="1" dirty="0">
                <a:solidFill>
                  <a:srgbClr val="595857"/>
                </a:solidFill>
              </a:rPr>
              <a:t>Battery Information Display:</a:t>
            </a:r>
          </a:p>
          <a:p>
            <a:pPr marL="182880" lvl="2" indent="-182880">
              <a:spcBef>
                <a:spcPts val="0"/>
              </a:spcBef>
              <a:spcAft>
                <a:spcPts val="900"/>
              </a:spcAft>
            </a:pPr>
            <a:r>
              <a:rPr lang="en-US" sz="1600" dirty="0">
                <a:solidFill>
                  <a:srgbClr val="595857"/>
                </a:solidFill>
              </a:rPr>
              <a:t>A functioning battery may not display current information on the screen.</a:t>
            </a:r>
          </a:p>
          <a:p>
            <a:pPr marL="0" lvl="2" indent="0">
              <a:spcBef>
                <a:spcPts val="0"/>
              </a:spcBef>
              <a:spcAft>
                <a:spcPts val="900"/>
              </a:spcAft>
              <a:buNone/>
            </a:pPr>
            <a:r>
              <a:rPr lang="en-US" sz="1600" b="1" dirty="0">
                <a:solidFill>
                  <a:srgbClr val="595857"/>
                </a:solidFill>
              </a:rPr>
              <a:t>System Enhancements for Battery Monitoring:</a:t>
            </a:r>
          </a:p>
          <a:p>
            <a:pPr marL="182880" lvl="2" indent="-182880">
              <a:spcBef>
                <a:spcPts val="0"/>
              </a:spcBef>
              <a:spcAft>
                <a:spcPts val="900"/>
              </a:spcAft>
            </a:pPr>
            <a:r>
              <a:rPr lang="en-US" sz="1600" dirty="0">
                <a:solidFill>
                  <a:srgbClr val="595857"/>
                </a:solidFill>
              </a:rPr>
              <a:t>To address this, a High Priority Alarm and a dedicated Help Screen are now integrated for immediate user awareness.</a:t>
            </a:r>
          </a:p>
        </p:txBody>
      </p:sp>
      <p:sp>
        <p:nvSpPr>
          <p:cNvPr id="3" name="Title 2">
            <a:extLst>
              <a:ext uri="{FF2B5EF4-FFF2-40B4-BE49-F238E27FC236}">
                <a16:creationId xmlns:a16="http://schemas.microsoft.com/office/drawing/2014/main" id="{05099063-8370-47A7-AF2F-2B762B01C57A}"/>
              </a:ext>
            </a:extLst>
          </p:cNvPr>
          <p:cNvSpPr>
            <a:spLocks noGrp="1"/>
          </p:cNvSpPr>
          <p:nvPr>
            <p:ph type="title"/>
          </p:nvPr>
        </p:nvSpPr>
        <p:spPr>
          <a:xfrm>
            <a:off x="696000" y="457200"/>
            <a:ext cx="10972800" cy="365760"/>
          </a:xfrm>
        </p:spPr>
        <p:txBody>
          <a:bodyPr/>
          <a:lstStyle/>
          <a:p>
            <a:r>
              <a:rPr lang="en-US" dirty="0"/>
              <a:t>Battery Charge Level Unavailable Bay #___ </a:t>
            </a:r>
            <a:endParaRPr lang="sv-SE" dirty="0"/>
          </a:p>
        </p:txBody>
      </p:sp>
      <p:sp>
        <p:nvSpPr>
          <p:cNvPr id="9" name="Text Placeholder 3">
            <a:extLst>
              <a:ext uri="{FF2B5EF4-FFF2-40B4-BE49-F238E27FC236}">
                <a16:creationId xmlns:a16="http://schemas.microsoft.com/office/drawing/2014/main" id="{020E0DEA-0C02-4881-8743-1D9CED9A17A3}"/>
              </a:ext>
            </a:extLst>
          </p:cNvPr>
          <p:cNvSpPr>
            <a:spLocks noGrp="1"/>
          </p:cNvSpPr>
          <p:nvPr>
            <p:ph type="body" sz="quarter" idx="14"/>
          </p:nvPr>
        </p:nvSpPr>
        <p:spPr>
          <a:xfrm>
            <a:off x="695325" y="868680"/>
            <a:ext cx="10801350" cy="345600"/>
          </a:xfrm>
        </p:spPr>
        <p:txBody>
          <a:bodyPr/>
          <a:lstStyle/>
          <a:p>
            <a:r>
              <a:rPr lang="en-US" dirty="0">
                <a:solidFill>
                  <a:srgbClr val="595857"/>
                </a:solidFill>
              </a:rPr>
              <a:t>New High Priority Alarm </a:t>
            </a:r>
            <a:endParaRPr lang="sv-SE" dirty="0">
              <a:solidFill>
                <a:srgbClr val="595857"/>
              </a:solidFill>
            </a:endParaRPr>
          </a:p>
        </p:txBody>
      </p:sp>
      <p:sp>
        <p:nvSpPr>
          <p:cNvPr id="5" name="Text Placeholder 3">
            <a:extLst>
              <a:ext uri="{FF2B5EF4-FFF2-40B4-BE49-F238E27FC236}">
                <a16:creationId xmlns:a16="http://schemas.microsoft.com/office/drawing/2014/main" id="{5195F690-5F7E-909C-8D8D-372DBC4166E6}"/>
              </a:ext>
            </a:extLst>
          </p:cNvPr>
          <p:cNvSpPr txBox="1">
            <a:spLocks/>
          </p:cNvSpPr>
          <p:nvPr/>
        </p:nvSpPr>
        <p:spPr>
          <a:xfrm>
            <a:off x="695325" y="5828188"/>
            <a:ext cx="447675" cy="191612"/>
          </a:xfrm>
          <a:prstGeom prst="rect">
            <a:avLst/>
          </a:prstGeom>
        </p:spPr>
        <p:txBody>
          <a:bodyPr vert="horz" wrap="none" lIns="0" tIns="0" rIns="0" bIns="0" rtlCol="0">
            <a:noAutofit/>
          </a:bodyPr>
          <a:lstStyle>
            <a:lvl1pPr marL="0" indent="0" algn="l" defTabSz="914400" rtl="0" eaLnBrk="1" latinLnBrk="0" hangingPunct="1">
              <a:lnSpc>
                <a:spcPct val="110000"/>
              </a:lnSpc>
              <a:spcBef>
                <a:spcPts val="0"/>
              </a:spcBef>
              <a:buFontTx/>
              <a:buNone/>
              <a:defRPr sz="2000" kern="1200">
                <a:solidFill>
                  <a:schemeClr val="tx1"/>
                </a:solidFill>
                <a:latin typeface="+mn-lt"/>
                <a:ea typeface="+mn-ea"/>
                <a:cs typeface="+mn-cs"/>
              </a:defRPr>
            </a:lvl1pPr>
            <a:lvl2pPr marL="153988" indent="0" algn="l" defTabSz="914400" rtl="0" eaLnBrk="1" latinLnBrk="0" hangingPunct="1">
              <a:lnSpc>
                <a:spcPct val="110000"/>
              </a:lnSpc>
              <a:spcBef>
                <a:spcPts val="1200"/>
              </a:spcBef>
              <a:buFontTx/>
              <a:buNone/>
              <a:defRPr sz="1400" kern="1200">
                <a:solidFill>
                  <a:schemeClr val="tx1"/>
                </a:solidFill>
                <a:latin typeface="+mn-lt"/>
                <a:ea typeface="+mn-ea"/>
                <a:cs typeface="+mn-cs"/>
              </a:defRPr>
            </a:lvl2pPr>
            <a:lvl3pPr marL="339725" indent="0" algn="l" defTabSz="914400" rtl="0" eaLnBrk="1" latinLnBrk="0" hangingPunct="1">
              <a:lnSpc>
                <a:spcPct val="110000"/>
              </a:lnSpc>
              <a:spcBef>
                <a:spcPts val="1200"/>
              </a:spcBef>
              <a:buFontTx/>
              <a:buNone/>
              <a:defRPr sz="1200" kern="1200">
                <a:solidFill>
                  <a:schemeClr val="tx1"/>
                </a:solidFill>
                <a:latin typeface="+mn-lt"/>
                <a:ea typeface="+mn-ea"/>
                <a:cs typeface="+mn-cs"/>
              </a:defRPr>
            </a:lvl3pPr>
            <a:lvl4pPr marL="339725" indent="0" algn="l" defTabSz="914400" rtl="0" eaLnBrk="1" latinLnBrk="0" hangingPunct="1">
              <a:lnSpc>
                <a:spcPct val="110000"/>
              </a:lnSpc>
              <a:spcBef>
                <a:spcPts val="1200"/>
              </a:spcBef>
              <a:buFontTx/>
              <a:buNone/>
              <a:defRPr sz="1200" kern="1200">
                <a:solidFill>
                  <a:schemeClr val="tx1"/>
                </a:solidFill>
                <a:latin typeface="+mn-lt"/>
                <a:ea typeface="+mn-ea"/>
                <a:cs typeface="+mn-cs"/>
              </a:defRPr>
            </a:lvl4pPr>
            <a:lvl5pPr marL="339725" indent="0" algn="l" defTabSz="914400" rtl="0" eaLnBrk="1" latinLnBrk="0" hangingPunct="1">
              <a:lnSpc>
                <a:spcPct val="110000"/>
              </a:lnSpc>
              <a:spcBef>
                <a:spcPts val="1200"/>
              </a:spcBef>
              <a:buFontTx/>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10" name="Content Placeholder 1">
            <a:extLst>
              <a:ext uri="{FF2B5EF4-FFF2-40B4-BE49-F238E27FC236}">
                <a16:creationId xmlns:a16="http://schemas.microsoft.com/office/drawing/2014/main" id="{722CD77E-5157-4984-B406-CDAB08403409}"/>
              </a:ext>
            </a:extLst>
          </p:cNvPr>
          <p:cNvSpPr txBox="1">
            <a:spLocks/>
          </p:cNvSpPr>
          <p:nvPr/>
        </p:nvSpPr>
        <p:spPr>
          <a:xfrm>
            <a:off x="695325" y="4540661"/>
            <a:ext cx="7940675" cy="1005840"/>
          </a:xfrm>
          <a:prstGeom prst="rect">
            <a:avLst/>
          </a:prstGeom>
        </p:spPr>
        <p:txBody>
          <a:bodyPr vert="horz" lIns="0" tIns="0" rIns="0" bIns="0" rtlCol="0">
            <a:noAutofit/>
          </a:bodyPr>
          <a:lstStyle>
            <a:lvl1pPr marL="146050" indent="-146050" algn="l" defTabSz="914400" rtl="0" eaLnBrk="1" latinLnBrk="0" hangingPunct="1">
              <a:lnSpc>
                <a:spcPct val="110000"/>
              </a:lnSpc>
              <a:spcBef>
                <a:spcPts val="1200"/>
              </a:spcBef>
              <a:buFont typeface="Arial" panose="020B0604020202020204" pitchFamily="34" charset="0"/>
              <a:buChar char="•"/>
              <a:defRPr sz="1600" kern="1200">
                <a:solidFill>
                  <a:schemeClr val="tx1"/>
                </a:solidFill>
                <a:latin typeface="+mn-lt"/>
                <a:ea typeface="+mn-ea"/>
                <a:cs typeface="+mn-cs"/>
              </a:defRPr>
            </a:lvl1pPr>
            <a:lvl2pPr marL="334963" indent="-180975" algn="l" defTabSz="914400" rtl="0" eaLnBrk="1" latinLnBrk="0" hangingPunct="1">
              <a:lnSpc>
                <a:spcPct val="110000"/>
              </a:lnSpc>
              <a:spcBef>
                <a:spcPts val="1200"/>
              </a:spcBef>
              <a:buFont typeface="Arial" panose="020B0604020202020204" pitchFamily="34" charset="0"/>
              <a:buChar char="‒"/>
              <a:defRPr sz="1400" kern="1200">
                <a:solidFill>
                  <a:schemeClr val="tx1"/>
                </a:solidFill>
                <a:latin typeface="+mn-lt"/>
                <a:ea typeface="+mn-ea"/>
                <a:cs typeface="+mn-cs"/>
              </a:defRPr>
            </a:lvl2pPr>
            <a:lvl3pPr marL="498475" indent="-158750" algn="l" defTabSz="914400" rtl="0" eaLnBrk="1" latinLnBrk="0" hangingPunct="1">
              <a:lnSpc>
                <a:spcPct val="110000"/>
              </a:lnSpc>
              <a:spcBef>
                <a:spcPts val="1200"/>
              </a:spcBef>
              <a:buFont typeface="Arial" panose="020B0604020202020204" pitchFamily="34" charset="0"/>
              <a:buChar char="•"/>
              <a:defRPr sz="1200" kern="1200">
                <a:solidFill>
                  <a:schemeClr val="tx1"/>
                </a:solidFill>
                <a:latin typeface="+mn-lt"/>
                <a:ea typeface="+mn-ea"/>
                <a:cs typeface="+mn-cs"/>
              </a:defRPr>
            </a:lvl3pPr>
            <a:lvl4pPr marL="498475" indent="-158750" algn="l" defTabSz="914400" rtl="0" eaLnBrk="1" latinLnBrk="0" hangingPunct="1">
              <a:lnSpc>
                <a:spcPct val="110000"/>
              </a:lnSpc>
              <a:spcBef>
                <a:spcPts val="1200"/>
              </a:spcBef>
              <a:buFont typeface="Arial" panose="020B0604020202020204" pitchFamily="34" charset="0"/>
              <a:buChar char="•"/>
              <a:defRPr sz="1200" kern="1200">
                <a:solidFill>
                  <a:schemeClr val="tx1"/>
                </a:solidFill>
                <a:latin typeface="+mn-lt"/>
                <a:ea typeface="+mn-ea"/>
                <a:cs typeface="+mn-cs"/>
              </a:defRPr>
            </a:lvl4pPr>
            <a:lvl5pPr marL="498475" indent="-158750" algn="l" defTabSz="914400" rtl="0" eaLnBrk="1" latinLnBrk="0" hangingPunct="1">
              <a:lnSpc>
                <a:spcPct val="110000"/>
              </a:lnSpc>
              <a:spcBef>
                <a:spcPts val="12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3988" marR="0" lvl="1" indent="0" algn="l" defTabSz="914400" rtl="0" eaLnBrk="1" fontAlgn="auto" latinLnBrk="0" hangingPunct="1">
              <a:lnSpc>
                <a:spcPct val="110000"/>
              </a:lnSpc>
              <a:spcBef>
                <a:spcPts val="1200"/>
              </a:spcBef>
              <a:spcAft>
                <a:spcPts val="0"/>
              </a:spcAft>
              <a:buClrTx/>
              <a:buSzTx/>
              <a:buFont typeface="Arial" panose="020B0604020202020204" pitchFamily="34" charset="0"/>
              <a:buNone/>
              <a:tabLst/>
              <a:defRPr/>
            </a:pPr>
            <a:endParaRPr kumimoji="0" lang="sv-SE" sz="1400" b="0" i="0" u="none" strike="noStrike" kern="1200" cap="none" spc="0" normalizeH="0" baseline="0" noProof="0">
              <a:ln>
                <a:noFill/>
              </a:ln>
              <a:solidFill>
                <a:prstClr val="black"/>
              </a:solidFill>
              <a:effectLst/>
              <a:uLnTx/>
              <a:uFillTx/>
              <a:latin typeface="Arial"/>
              <a:ea typeface="+mn-ea"/>
              <a:cs typeface="+mn-cs"/>
            </a:endParaRPr>
          </a:p>
        </p:txBody>
      </p:sp>
      <p:pic>
        <p:nvPicPr>
          <p:cNvPr id="2" name="Picture 1">
            <a:extLst>
              <a:ext uri="{FF2B5EF4-FFF2-40B4-BE49-F238E27FC236}">
                <a16:creationId xmlns:a16="http://schemas.microsoft.com/office/drawing/2014/main" id="{0841F82E-7A04-F73F-6903-2F15E6FC84FD}"/>
              </a:ext>
            </a:extLst>
          </p:cNvPr>
          <p:cNvPicPr>
            <a:picLocks noChangeAspect="1"/>
          </p:cNvPicPr>
          <p:nvPr/>
        </p:nvPicPr>
        <p:blipFill>
          <a:blip r:embed="rId4"/>
          <a:stretch>
            <a:fillRect/>
          </a:stretch>
        </p:blipFill>
        <p:spPr>
          <a:xfrm>
            <a:off x="9701598" y="2995145"/>
            <a:ext cx="1206562" cy="2787793"/>
          </a:xfrm>
          <a:prstGeom prst="rect">
            <a:avLst/>
          </a:prstGeom>
          <a:ln w="38100">
            <a:solidFill>
              <a:schemeClr val="bg1">
                <a:lumMod val="85000"/>
              </a:schemeClr>
            </a:solidFill>
          </a:ln>
        </p:spPr>
      </p:pic>
      <p:sp>
        <p:nvSpPr>
          <p:cNvPr id="4" name="TextBox 3">
            <a:extLst>
              <a:ext uri="{FF2B5EF4-FFF2-40B4-BE49-F238E27FC236}">
                <a16:creationId xmlns:a16="http://schemas.microsoft.com/office/drawing/2014/main" id="{6F0760F4-B875-5066-8C7E-A21D52F3F9A0}"/>
              </a:ext>
            </a:extLst>
          </p:cNvPr>
          <p:cNvSpPr txBox="1"/>
          <p:nvPr/>
        </p:nvSpPr>
        <p:spPr>
          <a:xfrm>
            <a:off x="9587241" y="5824789"/>
            <a:ext cx="1435275" cy="249812"/>
          </a:xfrm>
          <a:prstGeom prst="rect">
            <a:avLst/>
          </a:prstGeom>
          <a:noFill/>
        </p:spPr>
        <p:txBody>
          <a:bodyPr wrap="square" lIns="0" tIns="0" rIns="0" bIns="0" rtlCol="0">
            <a:spAutoFit/>
          </a:bodyPr>
          <a:lstStyle/>
          <a:p>
            <a:pPr algn="ctr">
              <a:lnSpc>
                <a:spcPct val="110000"/>
              </a:lnSpc>
              <a:spcBef>
                <a:spcPts val="1200"/>
              </a:spcBef>
            </a:pPr>
            <a:r>
              <a:rPr lang="en-US" sz="1600" i="1" dirty="0">
                <a:solidFill>
                  <a:srgbClr val="595857"/>
                </a:solidFill>
              </a:rPr>
              <a:t>Battery icon</a:t>
            </a:r>
          </a:p>
        </p:txBody>
      </p:sp>
      <p:pic>
        <p:nvPicPr>
          <p:cNvPr id="6" name="Picture 5">
            <a:extLst>
              <a:ext uri="{FF2B5EF4-FFF2-40B4-BE49-F238E27FC236}">
                <a16:creationId xmlns:a16="http://schemas.microsoft.com/office/drawing/2014/main" id="{D7A446BB-520C-299F-3838-1BAC953EA904}"/>
              </a:ext>
            </a:extLst>
          </p:cNvPr>
          <p:cNvPicPr>
            <a:picLocks noChangeAspect="1"/>
          </p:cNvPicPr>
          <p:nvPr/>
        </p:nvPicPr>
        <p:blipFill rotWithShape="1">
          <a:blip r:embed="rId5"/>
          <a:srcRect l="4771" t="11495" r="13546" b="8065"/>
          <a:stretch/>
        </p:blipFill>
        <p:spPr>
          <a:xfrm>
            <a:off x="8519120" y="1662034"/>
            <a:ext cx="3327028" cy="847344"/>
          </a:xfrm>
          <a:prstGeom prst="rect">
            <a:avLst/>
          </a:prstGeom>
          <a:ln w="38100">
            <a:solidFill>
              <a:schemeClr val="bg1">
                <a:lumMod val="85000"/>
              </a:schemeClr>
            </a:solidFill>
          </a:ln>
        </p:spPr>
      </p:pic>
      <p:sp>
        <p:nvSpPr>
          <p:cNvPr id="12" name="TextBox 11">
            <a:extLst>
              <a:ext uri="{FF2B5EF4-FFF2-40B4-BE49-F238E27FC236}">
                <a16:creationId xmlns:a16="http://schemas.microsoft.com/office/drawing/2014/main" id="{7AF92463-98B6-97EB-A989-C0E5493E50C2}"/>
              </a:ext>
            </a:extLst>
          </p:cNvPr>
          <p:cNvSpPr txBox="1"/>
          <p:nvPr/>
        </p:nvSpPr>
        <p:spPr>
          <a:xfrm>
            <a:off x="8982718" y="2522229"/>
            <a:ext cx="2395396" cy="249812"/>
          </a:xfrm>
          <a:prstGeom prst="rect">
            <a:avLst/>
          </a:prstGeom>
          <a:noFill/>
        </p:spPr>
        <p:txBody>
          <a:bodyPr wrap="square" lIns="0" tIns="0" rIns="0" bIns="0" rtlCol="0">
            <a:noAutofit/>
          </a:bodyPr>
          <a:lstStyle/>
          <a:p>
            <a:pPr algn="ctr">
              <a:lnSpc>
                <a:spcPct val="110000"/>
              </a:lnSpc>
              <a:spcBef>
                <a:spcPts val="1200"/>
              </a:spcBef>
            </a:pPr>
            <a:r>
              <a:rPr lang="en-US" sz="1600" i="1" dirty="0">
                <a:solidFill>
                  <a:srgbClr val="595857"/>
                </a:solidFill>
              </a:rPr>
              <a:t>High priority alarm icon</a:t>
            </a:r>
          </a:p>
        </p:txBody>
      </p:sp>
      <p:sp>
        <p:nvSpPr>
          <p:cNvPr id="8" name="Footer Placeholder 7">
            <a:extLst>
              <a:ext uri="{FF2B5EF4-FFF2-40B4-BE49-F238E27FC236}">
                <a16:creationId xmlns:a16="http://schemas.microsoft.com/office/drawing/2014/main" id="{0FE1AE75-D56C-C755-218A-9786F9071453}"/>
              </a:ext>
            </a:extLst>
          </p:cNvPr>
          <p:cNvSpPr>
            <a:spLocks noGrp="1"/>
          </p:cNvSpPr>
          <p:nvPr>
            <p:ph type="ftr" sz="quarter" idx="16"/>
          </p:nvPr>
        </p:nvSpPr>
        <p:spPr/>
        <p:txBody>
          <a:bodyPr/>
          <a:lstStyle/>
          <a:p>
            <a:r>
              <a:rPr lang="en-US" dirty="0"/>
              <a:t>MCA00002890 Rev A</a:t>
            </a:r>
          </a:p>
        </p:txBody>
      </p:sp>
      <p:sp>
        <p:nvSpPr>
          <p:cNvPr id="11" name="Slide Number Placeholder 10">
            <a:extLst>
              <a:ext uri="{FF2B5EF4-FFF2-40B4-BE49-F238E27FC236}">
                <a16:creationId xmlns:a16="http://schemas.microsoft.com/office/drawing/2014/main" id="{6474CB9E-BCC7-341F-7281-F4D2B5F10FF8}"/>
              </a:ext>
            </a:extLst>
          </p:cNvPr>
          <p:cNvSpPr>
            <a:spLocks noGrp="1"/>
          </p:cNvSpPr>
          <p:nvPr>
            <p:ph type="sldNum" sz="quarter" idx="17"/>
          </p:nvPr>
        </p:nvSpPr>
        <p:spPr/>
        <p:txBody>
          <a:bodyPr/>
          <a:lstStyle/>
          <a:p>
            <a:r>
              <a:rPr lang="en-US"/>
              <a:t>Page </a:t>
            </a:r>
            <a:fld id="{C2FE92B8-3297-49BF-866E-FDAA607BBC0B}" type="slidenum">
              <a:rPr lang="en-US" smtClean="0"/>
              <a:pPr/>
              <a:t>16</a:t>
            </a:fld>
            <a:endParaRPr lang="en-US" dirty="0"/>
          </a:p>
        </p:txBody>
      </p:sp>
    </p:spTree>
    <p:custDataLst>
      <p:tags r:id="rId1"/>
    </p:custDataLst>
    <p:extLst>
      <p:ext uri="{BB962C8B-B14F-4D97-AF65-F5344CB8AC3E}">
        <p14:creationId xmlns:p14="http://schemas.microsoft.com/office/powerpoint/2010/main" val="423869267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
            <a:extLst>
              <a:ext uri="{FF2B5EF4-FFF2-40B4-BE49-F238E27FC236}">
                <a16:creationId xmlns:a16="http://schemas.microsoft.com/office/drawing/2014/main" id="{A5452B4F-F82E-4228-8EDD-E6DA4F52DC03}"/>
              </a:ext>
            </a:extLst>
          </p:cNvPr>
          <p:cNvSpPr>
            <a:spLocks noGrp="1"/>
          </p:cNvSpPr>
          <p:nvPr>
            <p:ph sz="quarter" idx="18"/>
          </p:nvPr>
        </p:nvSpPr>
        <p:spPr>
          <a:xfrm>
            <a:off x="696000" y="1645920"/>
            <a:ext cx="7438597" cy="4572000"/>
          </a:xfrm>
        </p:spPr>
        <p:txBody>
          <a:bodyPr/>
          <a:lstStyle/>
          <a:p>
            <a:pPr marL="0" lvl="2" indent="0">
              <a:spcBef>
                <a:spcPts val="0"/>
              </a:spcBef>
              <a:spcAft>
                <a:spcPts val="900"/>
              </a:spcAft>
              <a:buNone/>
            </a:pPr>
            <a:r>
              <a:rPr lang="en-US" sz="1600" b="1" dirty="0">
                <a:solidFill>
                  <a:srgbClr val="595857"/>
                </a:solidFill>
              </a:rPr>
              <a:t>Alarm Handling:</a:t>
            </a:r>
          </a:p>
          <a:p>
            <a:pPr marL="182880" lvl="2" indent="-182880">
              <a:spcBef>
                <a:spcPts val="0"/>
              </a:spcBef>
              <a:spcAft>
                <a:spcPts val="900"/>
              </a:spcAft>
            </a:pPr>
            <a:r>
              <a:rPr lang="en-US" sz="1600" dirty="0">
                <a:solidFill>
                  <a:srgbClr val="595857"/>
                </a:solidFill>
              </a:rPr>
              <a:t>This alarm does not suspend therapy.</a:t>
            </a:r>
          </a:p>
          <a:p>
            <a:pPr marL="182880" lvl="2" indent="-182880">
              <a:spcBef>
                <a:spcPts val="0"/>
              </a:spcBef>
              <a:spcAft>
                <a:spcPts val="600"/>
              </a:spcAft>
            </a:pPr>
            <a:r>
              <a:rPr lang="en-US" sz="1600" dirty="0">
                <a:solidFill>
                  <a:srgbClr val="595857"/>
                </a:solidFill>
              </a:rPr>
              <a:t>Immediate replacement of indicated battery is required.</a:t>
            </a:r>
          </a:p>
          <a:p>
            <a:pPr marL="182880" lvl="2" indent="-182880">
              <a:spcBef>
                <a:spcPts val="0"/>
              </a:spcBef>
              <a:spcAft>
                <a:spcPts val="600"/>
              </a:spcAft>
            </a:pPr>
            <a:r>
              <a:rPr lang="en-US" sz="1600" dirty="0">
                <a:solidFill>
                  <a:srgbClr val="595857"/>
                </a:solidFill>
              </a:rPr>
              <a:t>If a fully charged replacement battery is not available connect to an AC power source as soon as possible.</a:t>
            </a:r>
          </a:p>
          <a:p>
            <a:pPr marL="182880" lvl="2" indent="-182880">
              <a:spcBef>
                <a:spcPts val="0"/>
              </a:spcBef>
              <a:spcAft>
                <a:spcPts val="600"/>
              </a:spcAft>
            </a:pPr>
            <a:r>
              <a:rPr lang="en-US" sz="1600" dirty="0">
                <a:solidFill>
                  <a:srgbClr val="595857"/>
                </a:solidFill>
              </a:rPr>
              <a:t>If battery operation on the indicated battery is required, monitor the system closely for a system shutdown as the Low Battery Alarm will not be displayed. </a:t>
            </a:r>
          </a:p>
          <a:p>
            <a:pPr marL="182880" lvl="2" indent="-182880">
              <a:spcBef>
                <a:spcPts val="0"/>
              </a:spcBef>
              <a:spcAft>
                <a:spcPts val="600"/>
              </a:spcAft>
            </a:pPr>
            <a:r>
              <a:rPr lang="en-US" sz="1600" dirty="0">
                <a:solidFill>
                  <a:srgbClr val="595857"/>
                </a:solidFill>
              </a:rPr>
              <a:t>Contact Biomed/Technical Service to obtain a new battery.</a:t>
            </a:r>
          </a:p>
        </p:txBody>
      </p:sp>
      <p:sp>
        <p:nvSpPr>
          <p:cNvPr id="3" name="Title 2">
            <a:extLst>
              <a:ext uri="{FF2B5EF4-FFF2-40B4-BE49-F238E27FC236}">
                <a16:creationId xmlns:a16="http://schemas.microsoft.com/office/drawing/2014/main" id="{05099063-8370-47A7-AF2F-2B762B01C57A}"/>
              </a:ext>
            </a:extLst>
          </p:cNvPr>
          <p:cNvSpPr>
            <a:spLocks noGrp="1"/>
          </p:cNvSpPr>
          <p:nvPr>
            <p:ph type="title"/>
          </p:nvPr>
        </p:nvSpPr>
        <p:spPr>
          <a:xfrm>
            <a:off x="696000" y="457200"/>
            <a:ext cx="10972800" cy="365760"/>
          </a:xfrm>
        </p:spPr>
        <p:txBody>
          <a:bodyPr/>
          <a:lstStyle/>
          <a:p>
            <a:r>
              <a:rPr lang="en-US" dirty="0"/>
              <a:t>Battery Charge Level Unavailable Bay #___ </a:t>
            </a:r>
            <a:endParaRPr lang="sv-SE" dirty="0"/>
          </a:p>
        </p:txBody>
      </p:sp>
      <p:sp>
        <p:nvSpPr>
          <p:cNvPr id="9" name="Text Placeholder 3">
            <a:extLst>
              <a:ext uri="{FF2B5EF4-FFF2-40B4-BE49-F238E27FC236}">
                <a16:creationId xmlns:a16="http://schemas.microsoft.com/office/drawing/2014/main" id="{020E0DEA-0C02-4881-8743-1D9CED9A17A3}"/>
              </a:ext>
            </a:extLst>
          </p:cNvPr>
          <p:cNvSpPr>
            <a:spLocks noGrp="1"/>
          </p:cNvSpPr>
          <p:nvPr>
            <p:ph type="body" sz="quarter" idx="14"/>
          </p:nvPr>
        </p:nvSpPr>
        <p:spPr>
          <a:xfrm>
            <a:off x="695325" y="868680"/>
            <a:ext cx="10801350" cy="345600"/>
          </a:xfrm>
        </p:spPr>
        <p:txBody>
          <a:bodyPr/>
          <a:lstStyle/>
          <a:p>
            <a:r>
              <a:rPr lang="en-US" dirty="0">
                <a:solidFill>
                  <a:srgbClr val="595857"/>
                </a:solidFill>
              </a:rPr>
              <a:t>New High Priority Alarm </a:t>
            </a:r>
            <a:endParaRPr lang="sv-SE" dirty="0">
              <a:solidFill>
                <a:srgbClr val="595857"/>
              </a:solidFill>
            </a:endParaRPr>
          </a:p>
        </p:txBody>
      </p:sp>
      <p:sp>
        <p:nvSpPr>
          <p:cNvPr id="5" name="Text Placeholder 3">
            <a:extLst>
              <a:ext uri="{FF2B5EF4-FFF2-40B4-BE49-F238E27FC236}">
                <a16:creationId xmlns:a16="http://schemas.microsoft.com/office/drawing/2014/main" id="{5195F690-5F7E-909C-8D8D-372DBC4166E6}"/>
              </a:ext>
            </a:extLst>
          </p:cNvPr>
          <p:cNvSpPr txBox="1">
            <a:spLocks/>
          </p:cNvSpPr>
          <p:nvPr/>
        </p:nvSpPr>
        <p:spPr>
          <a:xfrm>
            <a:off x="695325" y="5828188"/>
            <a:ext cx="447675" cy="191612"/>
          </a:xfrm>
          <a:prstGeom prst="rect">
            <a:avLst/>
          </a:prstGeom>
        </p:spPr>
        <p:txBody>
          <a:bodyPr vert="horz" wrap="none" lIns="0" tIns="0" rIns="0" bIns="0" rtlCol="0">
            <a:noAutofit/>
          </a:bodyPr>
          <a:lstStyle>
            <a:lvl1pPr marL="0" indent="0" algn="l" defTabSz="914400" rtl="0" eaLnBrk="1" latinLnBrk="0" hangingPunct="1">
              <a:lnSpc>
                <a:spcPct val="110000"/>
              </a:lnSpc>
              <a:spcBef>
                <a:spcPts val="0"/>
              </a:spcBef>
              <a:buFontTx/>
              <a:buNone/>
              <a:defRPr sz="2000" kern="1200">
                <a:solidFill>
                  <a:schemeClr val="tx1"/>
                </a:solidFill>
                <a:latin typeface="+mn-lt"/>
                <a:ea typeface="+mn-ea"/>
                <a:cs typeface="+mn-cs"/>
              </a:defRPr>
            </a:lvl1pPr>
            <a:lvl2pPr marL="153988" indent="0" algn="l" defTabSz="914400" rtl="0" eaLnBrk="1" latinLnBrk="0" hangingPunct="1">
              <a:lnSpc>
                <a:spcPct val="110000"/>
              </a:lnSpc>
              <a:spcBef>
                <a:spcPts val="1200"/>
              </a:spcBef>
              <a:buFontTx/>
              <a:buNone/>
              <a:defRPr sz="1400" kern="1200">
                <a:solidFill>
                  <a:schemeClr val="tx1"/>
                </a:solidFill>
                <a:latin typeface="+mn-lt"/>
                <a:ea typeface="+mn-ea"/>
                <a:cs typeface="+mn-cs"/>
              </a:defRPr>
            </a:lvl2pPr>
            <a:lvl3pPr marL="339725" indent="0" algn="l" defTabSz="914400" rtl="0" eaLnBrk="1" latinLnBrk="0" hangingPunct="1">
              <a:lnSpc>
                <a:spcPct val="110000"/>
              </a:lnSpc>
              <a:spcBef>
                <a:spcPts val="1200"/>
              </a:spcBef>
              <a:buFontTx/>
              <a:buNone/>
              <a:defRPr sz="1200" kern="1200">
                <a:solidFill>
                  <a:schemeClr val="tx1"/>
                </a:solidFill>
                <a:latin typeface="+mn-lt"/>
                <a:ea typeface="+mn-ea"/>
                <a:cs typeface="+mn-cs"/>
              </a:defRPr>
            </a:lvl3pPr>
            <a:lvl4pPr marL="339725" indent="0" algn="l" defTabSz="914400" rtl="0" eaLnBrk="1" latinLnBrk="0" hangingPunct="1">
              <a:lnSpc>
                <a:spcPct val="110000"/>
              </a:lnSpc>
              <a:spcBef>
                <a:spcPts val="1200"/>
              </a:spcBef>
              <a:buFontTx/>
              <a:buNone/>
              <a:defRPr sz="1200" kern="1200">
                <a:solidFill>
                  <a:schemeClr val="tx1"/>
                </a:solidFill>
                <a:latin typeface="+mn-lt"/>
                <a:ea typeface="+mn-ea"/>
                <a:cs typeface="+mn-cs"/>
              </a:defRPr>
            </a:lvl4pPr>
            <a:lvl5pPr marL="339725" indent="0" algn="l" defTabSz="914400" rtl="0" eaLnBrk="1" latinLnBrk="0" hangingPunct="1">
              <a:lnSpc>
                <a:spcPct val="110000"/>
              </a:lnSpc>
              <a:spcBef>
                <a:spcPts val="1200"/>
              </a:spcBef>
              <a:buFontTx/>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10" name="Content Placeholder 1">
            <a:extLst>
              <a:ext uri="{FF2B5EF4-FFF2-40B4-BE49-F238E27FC236}">
                <a16:creationId xmlns:a16="http://schemas.microsoft.com/office/drawing/2014/main" id="{722CD77E-5157-4984-B406-CDAB08403409}"/>
              </a:ext>
            </a:extLst>
          </p:cNvPr>
          <p:cNvSpPr txBox="1">
            <a:spLocks/>
          </p:cNvSpPr>
          <p:nvPr/>
        </p:nvSpPr>
        <p:spPr>
          <a:xfrm>
            <a:off x="695325" y="4540661"/>
            <a:ext cx="7940675" cy="1005840"/>
          </a:xfrm>
          <a:prstGeom prst="rect">
            <a:avLst/>
          </a:prstGeom>
        </p:spPr>
        <p:txBody>
          <a:bodyPr vert="horz" lIns="0" tIns="0" rIns="0" bIns="0" rtlCol="0">
            <a:noAutofit/>
          </a:bodyPr>
          <a:lstStyle>
            <a:lvl1pPr marL="146050" indent="-146050" algn="l" defTabSz="914400" rtl="0" eaLnBrk="1" latinLnBrk="0" hangingPunct="1">
              <a:lnSpc>
                <a:spcPct val="110000"/>
              </a:lnSpc>
              <a:spcBef>
                <a:spcPts val="1200"/>
              </a:spcBef>
              <a:buFont typeface="Arial" panose="020B0604020202020204" pitchFamily="34" charset="0"/>
              <a:buChar char="•"/>
              <a:defRPr sz="1600" kern="1200">
                <a:solidFill>
                  <a:schemeClr val="tx1"/>
                </a:solidFill>
                <a:latin typeface="+mn-lt"/>
                <a:ea typeface="+mn-ea"/>
                <a:cs typeface="+mn-cs"/>
              </a:defRPr>
            </a:lvl1pPr>
            <a:lvl2pPr marL="334963" indent="-180975" algn="l" defTabSz="914400" rtl="0" eaLnBrk="1" latinLnBrk="0" hangingPunct="1">
              <a:lnSpc>
                <a:spcPct val="110000"/>
              </a:lnSpc>
              <a:spcBef>
                <a:spcPts val="1200"/>
              </a:spcBef>
              <a:buFont typeface="Arial" panose="020B0604020202020204" pitchFamily="34" charset="0"/>
              <a:buChar char="‒"/>
              <a:defRPr sz="1400" kern="1200">
                <a:solidFill>
                  <a:schemeClr val="tx1"/>
                </a:solidFill>
                <a:latin typeface="+mn-lt"/>
                <a:ea typeface="+mn-ea"/>
                <a:cs typeface="+mn-cs"/>
              </a:defRPr>
            </a:lvl2pPr>
            <a:lvl3pPr marL="498475" indent="-158750" algn="l" defTabSz="914400" rtl="0" eaLnBrk="1" latinLnBrk="0" hangingPunct="1">
              <a:lnSpc>
                <a:spcPct val="110000"/>
              </a:lnSpc>
              <a:spcBef>
                <a:spcPts val="1200"/>
              </a:spcBef>
              <a:buFont typeface="Arial" panose="020B0604020202020204" pitchFamily="34" charset="0"/>
              <a:buChar char="•"/>
              <a:defRPr sz="1200" kern="1200">
                <a:solidFill>
                  <a:schemeClr val="tx1"/>
                </a:solidFill>
                <a:latin typeface="+mn-lt"/>
                <a:ea typeface="+mn-ea"/>
                <a:cs typeface="+mn-cs"/>
              </a:defRPr>
            </a:lvl3pPr>
            <a:lvl4pPr marL="498475" indent="-158750" algn="l" defTabSz="914400" rtl="0" eaLnBrk="1" latinLnBrk="0" hangingPunct="1">
              <a:lnSpc>
                <a:spcPct val="110000"/>
              </a:lnSpc>
              <a:spcBef>
                <a:spcPts val="1200"/>
              </a:spcBef>
              <a:buFont typeface="Arial" panose="020B0604020202020204" pitchFamily="34" charset="0"/>
              <a:buChar char="•"/>
              <a:defRPr sz="1200" kern="1200">
                <a:solidFill>
                  <a:schemeClr val="tx1"/>
                </a:solidFill>
                <a:latin typeface="+mn-lt"/>
                <a:ea typeface="+mn-ea"/>
                <a:cs typeface="+mn-cs"/>
              </a:defRPr>
            </a:lvl4pPr>
            <a:lvl5pPr marL="498475" indent="-158750" algn="l" defTabSz="914400" rtl="0" eaLnBrk="1" latinLnBrk="0" hangingPunct="1">
              <a:lnSpc>
                <a:spcPct val="110000"/>
              </a:lnSpc>
              <a:spcBef>
                <a:spcPts val="12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3988" marR="0" lvl="1" indent="0" algn="l" defTabSz="914400" rtl="0" eaLnBrk="1" fontAlgn="auto" latinLnBrk="0" hangingPunct="1">
              <a:lnSpc>
                <a:spcPct val="110000"/>
              </a:lnSpc>
              <a:spcBef>
                <a:spcPts val="1200"/>
              </a:spcBef>
              <a:spcAft>
                <a:spcPts val="0"/>
              </a:spcAft>
              <a:buClrTx/>
              <a:buSzTx/>
              <a:buFont typeface="Arial" panose="020B0604020202020204" pitchFamily="34" charset="0"/>
              <a:buNone/>
              <a:tabLst/>
              <a:defRPr/>
            </a:pPr>
            <a:endParaRPr kumimoji="0" lang="sv-SE" sz="1400" b="0" i="0" u="none" strike="noStrike" kern="1200" cap="none" spc="0" normalizeH="0" baseline="0" noProof="0">
              <a:ln>
                <a:noFill/>
              </a:ln>
              <a:solidFill>
                <a:prstClr val="black"/>
              </a:solidFill>
              <a:effectLst/>
              <a:uLnTx/>
              <a:uFillTx/>
              <a:latin typeface="Arial"/>
              <a:ea typeface="+mn-ea"/>
              <a:cs typeface="+mn-cs"/>
            </a:endParaRPr>
          </a:p>
        </p:txBody>
      </p:sp>
      <p:pic>
        <p:nvPicPr>
          <p:cNvPr id="2" name="Picture 1">
            <a:extLst>
              <a:ext uri="{FF2B5EF4-FFF2-40B4-BE49-F238E27FC236}">
                <a16:creationId xmlns:a16="http://schemas.microsoft.com/office/drawing/2014/main" id="{0841F82E-7A04-F73F-6903-2F15E6FC84FD}"/>
              </a:ext>
            </a:extLst>
          </p:cNvPr>
          <p:cNvPicPr>
            <a:picLocks noChangeAspect="1"/>
          </p:cNvPicPr>
          <p:nvPr/>
        </p:nvPicPr>
        <p:blipFill>
          <a:blip r:embed="rId4"/>
          <a:stretch>
            <a:fillRect/>
          </a:stretch>
        </p:blipFill>
        <p:spPr>
          <a:xfrm>
            <a:off x="9701598" y="2995145"/>
            <a:ext cx="1206562" cy="2787793"/>
          </a:xfrm>
          <a:prstGeom prst="rect">
            <a:avLst/>
          </a:prstGeom>
          <a:ln w="38100">
            <a:solidFill>
              <a:schemeClr val="bg1">
                <a:lumMod val="85000"/>
              </a:schemeClr>
            </a:solidFill>
          </a:ln>
        </p:spPr>
      </p:pic>
      <p:sp>
        <p:nvSpPr>
          <p:cNvPr id="4" name="TextBox 3">
            <a:extLst>
              <a:ext uri="{FF2B5EF4-FFF2-40B4-BE49-F238E27FC236}">
                <a16:creationId xmlns:a16="http://schemas.microsoft.com/office/drawing/2014/main" id="{6F0760F4-B875-5066-8C7E-A21D52F3F9A0}"/>
              </a:ext>
            </a:extLst>
          </p:cNvPr>
          <p:cNvSpPr txBox="1"/>
          <p:nvPr/>
        </p:nvSpPr>
        <p:spPr>
          <a:xfrm>
            <a:off x="9587241" y="5824789"/>
            <a:ext cx="1435275" cy="249812"/>
          </a:xfrm>
          <a:prstGeom prst="rect">
            <a:avLst/>
          </a:prstGeom>
          <a:noFill/>
        </p:spPr>
        <p:txBody>
          <a:bodyPr wrap="square" lIns="0" tIns="0" rIns="0" bIns="0" rtlCol="0">
            <a:spAutoFit/>
          </a:bodyPr>
          <a:lstStyle/>
          <a:p>
            <a:pPr algn="ctr">
              <a:lnSpc>
                <a:spcPct val="110000"/>
              </a:lnSpc>
              <a:spcBef>
                <a:spcPts val="1200"/>
              </a:spcBef>
            </a:pPr>
            <a:r>
              <a:rPr lang="en-US" sz="1600" i="1" dirty="0">
                <a:solidFill>
                  <a:srgbClr val="595857"/>
                </a:solidFill>
              </a:rPr>
              <a:t>Battery icon</a:t>
            </a:r>
          </a:p>
        </p:txBody>
      </p:sp>
      <p:pic>
        <p:nvPicPr>
          <p:cNvPr id="6" name="Picture 5">
            <a:extLst>
              <a:ext uri="{FF2B5EF4-FFF2-40B4-BE49-F238E27FC236}">
                <a16:creationId xmlns:a16="http://schemas.microsoft.com/office/drawing/2014/main" id="{D7A446BB-520C-299F-3838-1BAC953EA904}"/>
              </a:ext>
            </a:extLst>
          </p:cNvPr>
          <p:cNvPicPr>
            <a:picLocks noChangeAspect="1"/>
          </p:cNvPicPr>
          <p:nvPr/>
        </p:nvPicPr>
        <p:blipFill rotWithShape="1">
          <a:blip r:embed="rId5"/>
          <a:srcRect l="4771" t="11495" r="13546" b="8065"/>
          <a:stretch/>
        </p:blipFill>
        <p:spPr>
          <a:xfrm>
            <a:off x="8519120" y="1662034"/>
            <a:ext cx="3327028" cy="847344"/>
          </a:xfrm>
          <a:prstGeom prst="rect">
            <a:avLst/>
          </a:prstGeom>
          <a:ln w="38100">
            <a:solidFill>
              <a:schemeClr val="bg1">
                <a:lumMod val="85000"/>
              </a:schemeClr>
            </a:solidFill>
          </a:ln>
        </p:spPr>
      </p:pic>
      <p:sp>
        <p:nvSpPr>
          <p:cNvPr id="12" name="TextBox 11">
            <a:extLst>
              <a:ext uri="{FF2B5EF4-FFF2-40B4-BE49-F238E27FC236}">
                <a16:creationId xmlns:a16="http://schemas.microsoft.com/office/drawing/2014/main" id="{7AF92463-98B6-97EB-A989-C0E5493E50C2}"/>
              </a:ext>
            </a:extLst>
          </p:cNvPr>
          <p:cNvSpPr txBox="1"/>
          <p:nvPr/>
        </p:nvSpPr>
        <p:spPr>
          <a:xfrm>
            <a:off x="8982718" y="2522229"/>
            <a:ext cx="2395396" cy="249812"/>
          </a:xfrm>
          <a:prstGeom prst="rect">
            <a:avLst/>
          </a:prstGeom>
          <a:noFill/>
        </p:spPr>
        <p:txBody>
          <a:bodyPr wrap="square" lIns="0" tIns="0" rIns="0" bIns="0" rtlCol="0">
            <a:noAutofit/>
          </a:bodyPr>
          <a:lstStyle/>
          <a:p>
            <a:pPr algn="ctr">
              <a:lnSpc>
                <a:spcPct val="110000"/>
              </a:lnSpc>
              <a:spcBef>
                <a:spcPts val="1200"/>
              </a:spcBef>
            </a:pPr>
            <a:r>
              <a:rPr lang="en-US" sz="1600" i="1" dirty="0">
                <a:solidFill>
                  <a:srgbClr val="595857"/>
                </a:solidFill>
              </a:rPr>
              <a:t>High priority alarm icon</a:t>
            </a:r>
          </a:p>
        </p:txBody>
      </p:sp>
      <p:sp>
        <p:nvSpPr>
          <p:cNvPr id="8" name="Footer Placeholder 7">
            <a:extLst>
              <a:ext uri="{FF2B5EF4-FFF2-40B4-BE49-F238E27FC236}">
                <a16:creationId xmlns:a16="http://schemas.microsoft.com/office/drawing/2014/main" id="{0FE1AE75-D56C-C755-218A-9786F9071453}"/>
              </a:ext>
            </a:extLst>
          </p:cNvPr>
          <p:cNvSpPr>
            <a:spLocks noGrp="1"/>
          </p:cNvSpPr>
          <p:nvPr>
            <p:ph type="ftr" sz="quarter" idx="16"/>
          </p:nvPr>
        </p:nvSpPr>
        <p:spPr/>
        <p:txBody>
          <a:bodyPr/>
          <a:lstStyle/>
          <a:p>
            <a:r>
              <a:rPr lang="en-US" dirty="0"/>
              <a:t>MCA00002890 Rev A</a:t>
            </a:r>
          </a:p>
        </p:txBody>
      </p:sp>
      <p:sp>
        <p:nvSpPr>
          <p:cNvPr id="11" name="Slide Number Placeholder 10">
            <a:extLst>
              <a:ext uri="{FF2B5EF4-FFF2-40B4-BE49-F238E27FC236}">
                <a16:creationId xmlns:a16="http://schemas.microsoft.com/office/drawing/2014/main" id="{6474CB9E-BCC7-341F-7281-F4D2B5F10FF8}"/>
              </a:ext>
            </a:extLst>
          </p:cNvPr>
          <p:cNvSpPr>
            <a:spLocks noGrp="1"/>
          </p:cNvSpPr>
          <p:nvPr>
            <p:ph type="sldNum" sz="quarter" idx="17"/>
          </p:nvPr>
        </p:nvSpPr>
        <p:spPr/>
        <p:txBody>
          <a:bodyPr/>
          <a:lstStyle/>
          <a:p>
            <a:r>
              <a:rPr lang="en-US"/>
              <a:t>Page </a:t>
            </a:r>
            <a:fld id="{C2FE92B8-3297-49BF-866E-FDAA607BBC0B}" type="slidenum">
              <a:rPr lang="en-US" smtClean="0"/>
              <a:pPr/>
              <a:t>17</a:t>
            </a:fld>
            <a:endParaRPr lang="en-US" dirty="0"/>
          </a:p>
        </p:txBody>
      </p:sp>
    </p:spTree>
    <p:custDataLst>
      <p:tags r:id="rId1"/>
    </p:custDataLst>
    <p:extLst>
      <p:ext uri="{BB962C8B-B14F-4D97-AF65-F5344CB8AC3E}">
        <p14:creationId xmlns:p14="http://schemas.microsoft.com/office/powerpoint/2010/main" val="152428600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452B4F-F82E-4228-8EDD-E6DA4F52DC03}"/>
              </a:ext>
            </a:extLst>
          </p:cNvPr>
          <p:cNvSpPr>
            <a:spLocks noGrp="1"/>
          </p:cNvSpPr>
          <p:nvPr>
            <p:ph sz="quarter" idx="18"/>
          </p:nvPr>
        </p:nvSpPr>
        <p:spPr>
          <a:xfrm>
            <a:off x="696000" y="1645920"/>
            <a:ext cx="9144000" cy="4572000"/>
          </a:xfrm>
        </p:spPr>
        <p:txBody>
          <a:bodyPr/>
          <a:lstStyle/>
          <a:p>
            <a:pPr marL="182880" lvl="2" indent="-182880">
              <a:spcBef>
                <a:spcPts val="0"/>
              </a:spcBef>
              <a:spcAft>
                <a:spcPts val="900"/>
              </a:spcAft>
            </a:pPr>
            <a:r>
              <a:rPr lang="en-US" sz="1600" dirty="0">
                <a:solidFill>
                  <a:srgbClr val="595857"/>
                </a:solidFill>
              </a:rPr>
              <a:t>The Informational Message is displayed if the previous maintenance date for the batteries is overdue.</a:t>
            </a:r>
          </a:p>
          <a:p>
            <a:pPr marL="182880" lvl="2" indent="-182880">
              <a:spcBef>
                <a:spcPts val="0"/>
              </a:spcBef>
              <a:spcAft>
                <a:spcPts val="900"/>
              </a:spcAft>
            </a:pPr>
            <a:r>
              <a:rPr lang="en-US" sz="1600" dirty="0">
                <a:solidFill>
                  <a:srgbClr val="595857"/>
                </a:solidFill>
              </a:rPr>
              <a:t>The Informational Message appears upon startup, staying on-screen for 5 minutes or until the Cardiosave IABP begins pumping (assistance).</a:t>
            </a:r>
          </a:p>
          <a:p>
            <a:pPr marL="182880" lvl="2" indent="-182880">
              <a:spcBef>
                <a:spcPts val="0"/>
              </a:spcBef>
              <a:spcAft>
                <a:spcPts val="1200"/>
              </a:spcAft>
            </a:pPr>
            <a:r>
              <a:rPr lang="en-US" sz="1600" dirty="0">
                <a:solidFill>
                  <a:srgbClr val="595857"/>
                </a:solidFill>
              </a:rPr>
              <a:t>An informational audio alert accompanies the message, lasting for 60 seconds or until pumping starts.</a:t>
            </a:r>
          </a:p>
          <a:p>
            <a:pPr marL="182880" lvl="2" indent="-182880">
              <a:spcBef>
                <a:spcPts val="0"/>
              </a:spcBef>
              <a:spcAft>
                <a:spcPts val="900"/>
              </a:spcAft>
            </a:pPr>
            <a:r>
              <a:rPr lang="en-US" sz="1600" b="1" dirty="0">
                <a:solidFill>
                  <a:srgbClr val="595857"/>
                </a:solidFill>
              </a:rPr>
              <a:t>Message Reset Criteria:</a:t>
            </a:r>
          </a:p>
          <a:p>
            <a:pPr marL="365760" lvl="3" indent="-182880">
              <a:spcBef>
                <a:spcPts val="0"/>
              </a:spcBef>
              <a:spcAft>
                <a:spcPts val="900"/>
              </a:spcAft>
              <a:buFont typeface="Arial" panose="020B0604020202020204" pitchFamily="34" charset="0"/>
              <a:buChar char="–"/>
            </a:pPr>
            <a:r>
              <a:rPr lang="en-US" sz="1600" dirty="0">
                <a:solidFill>
                  <a:srgbClr val="595857"/>
                </a:solidFill>
              </a:rPr>
              <a:t>This Informational Message resets after battery maintenance, battery replacement, or when START is pressed to begin pumping.</a:t>
            </a:r>
          </a:p>
        </p:txBody>
      </p:sp>
      <p:sp>
        <p:nvSpPr>
          <p:cNvPr id="13" name="Title 2">
            <a:extLst>
              <a:ext uri="{FF2B5EF4-FFF2-40B4-BE49-F238E27FC236}">
                <a16:creationId xmlns:a16="http://schemas.microsoft.com/office/drawing/2014/main" id="{05099063-8370-47A7-AF2F-2B762B01C57A}"/>
              </a:ext>
            </a:extLst>
          </p:cNvPr>
          <p:cNvSpPr>
            <a:spLocks noGrp="1"/>
          </p:cNvSpPr>
          <p:nvPr>
            <p:ph type="title"/>
          </p:nvPr>
        </p:nvSpPr>
        <p:spPr>
          <a:xfrm>
            <a:off x="696000" y="457200"/>
            <a:ext cx="10972800" cy="365760"/>
          </a:xfrm>
        </p:spPr>
        <p:txBody>
          <a:bodyPr/>
          <a:lstStyle/>
          <a:p>
            <a:r>
              <a:rPr lang="en-US" dirty="0">
                <a:solidFill>
                  <a:srgbClr val="18274A"/>
                </a:solidFill>
              </a:rPr>
              <a:t>Battery Maintenance Required Bay #___</a:t>
            </a:r>
          </a:p>
        </p:txBody>
      </p:sp>
      <p:sp>
        <p:nvSpPr>
          <p:cNvPr id="14" name="Text Placeholder 3">
            <a:extLst>
              <a:ext uri="{FF2B5EF4-FFF2-40B4-BE49-F238E27FC236}">
                <a16:creationId xmlns:a16="http://schemas.microsoft.com/office/drawing/2014/main" id="{020E0DEA-0C02-4881-8743-1D9CED9A17A3}"/>
              </a:ext>
            </a:extLst>
          </p:cNvPr>
          <p:cNvSpPr>
            <a:spLocks noGrp="1"/>
          </p:cNvSpPr>
          <p:nvPr>
            <p:ph type="body" sz="quarter" idx="14"/>
          </p:nvPr>
        </p:nvSpPr>
        <p:spPr>
          <a:xfrm>
            <a:off x="695325" y="868680"/>
            <a:ext cx="10801350" cy="345600"/>
          </a:xfrm>
        </p:spPr>
        <p:txBody>
          <a:bodyPr/>
          <a:lstStyle/>
          <a:p>
            <a:r>
              <a:rPr lang="en-US" dirty="0">
                <a:solidFill>
                  <a:srgbClr val="595857"/>
                </a:solidFill>
              </a:rPr>
              <a:t>Newly added Informational Message</a:t>
            </a:r>
            <a:endParaRPr lang="sv-SE" dirty="0">
              <a:solidFill>
                <a:srgbClr val="595857"/>
              </a:solidFill>
            </a:endParaRPr>
          </a:p>
        </p:txBody>
      </p:sp>
      <p:sp>
        <p:nvSpPr>
          <p:cNvPr id="5" name="Text Placeholder 3">
            <a:extLst>
              <a:ext uri="{FF2B5EF4-FFF2-40B4-BE49-F238E27FC236}">
                <a16:creationId xmlns:a16="http://schemas.microsoft.com/office/drawing/2014/main" id="{5195F690-5F7E-909C-8D8D-372DBC4166E6}"/>
              </a:ext>
            </a:extLst>
          </p:cNvPr>
          <p:cNvSpPr txBox="1">
            <a:spLocks/>
          </p:cNvSpPr>
          <p:nvPr/>
        </p:nvSpPr>
        <p:spPr>
          <a:xfrm>
            <a:off x="695325" y="5828188"/>
            <a:ext cx="447675" cy="191612"/>
          </a:xfrm>
          <a:prstGeom prst="rect">
            <a:avLst/>
          </a:prstGeom>
        </p:spPr>
        <p:txBody>
          <a:bodyPr vert="horz" wrap="none" lIns="0" tIns="0" rIns="0" bIns="0" rtlCol="0">
            <a:noAutofit/>
          </a:bodyPr>
          <a:lstStyle>
            <a:lvl1pPr marL="0" indent="0" algn="l" defTabSz="914400" rtl="0" eaLnBrk="1" latinLnBrk="0" hangingPunct="1">
              <a:lnSpc>
                <a:spcPct val="110000"/>
              </a:lnSpc>
              <a:spcBef>
                <a:spcPts val="0"/>
              </a:spcBef>
              <a:buFontTx/>
              <a:buNone/>
              <a:defRPr sz="2000" kern="1200">
                <a:solidFill>
                  <a:schemeClr val="tx1"/>
                </a:solidFill>
                <a:latin typeface="+mn-lt"/>
                <a:ea typeface="+mn-ea"/>
                <a:cs typeface="+mn-cs"/>
              </a:defRPr>
            </a:lvl1pPr>
            <a:lvl2pPr marL="153988" indent="0" algn="l" defTabSz="914400" rtl="0" eaLnBrk="1" latinLnBrk="0" hangingPunct="1">
              <a:lnSpc>
                <a:spcPct val="110000"/>
              </a:lnSpc>
              <a:spcBef>
                <a:spcPts val="1200"/>
              </a:spcBef>
              <a:buFontTx/>
              <a:buNone/>
              <a:defRPr sz="1400" kern="1200">
                <a:solidFill>
                  <a:schemeClr val="tx1"/>
                </a:solidFill>
                <a:latin typeface="+mn-lt"/>
                <a:ea typeface="+mn-ea"/>
                <a:cs typeface="+mn-cs"/>
              </a:defRPr>
            </a:lvl2pPr>
            <a:lvl3pPr marL="339725" indent="0" algn="l" defTabSz="914400" rtl="0" eaLnBrk="1" latinLnBrk="0" hangingPunct="1">
              <a:lnSpc>
                <a:spcPct val="110000"/>
              </a:lnSpc>
              <a:spcBef>
                <a:spcPts val="1200"/>
              </a:spcBef>
              <a:buFontTx/>
              <a:buNone/>
              <a:defRPr sz="1200" kern="1200">
                <a:solidFill>
                  <a:schemeClr val="tx1"/>
                </a:solidFill>
                <a:latin typeface="+mn-lt"/>
                <a:ea typeface="+mn-ea"/>
                <a:cs typeface="+mn-cs"/>
              </a:defRPr>
            </a:lvl3pPr>
            <a:lvl4pPr marL="339725" indent="0" algn="l" defTabSz="914400" rtl="0" eaLnBrk="1" latinLnBrk="0" hangingPunct="1">
              <a:lnSpc>
                <a:spcPct val="110000"/>
              </a:lnSpc>
              <a:spcBef>
                <a:spcPts val="1200"/>
              </a:spcBef>
              <a:buFontTx/>
              <a:buNone/>
              <a:defRPr sz="1200" kern="1200">
                <a:solidFill>
                  <a:schemeClr val="tx1"/>
                </a:solidFill>
                <a:latin typeface="+mn-lt"/>
                <a:ea typeface="+mn-ea"/>
                <a:cs typeface="+mn-cs"/>
              </a:defRPr>
            </a:lvl4pPr>
            <a:lvl5pPr marL="339725" indent="0" algn="l" defTabSz="914400" rtl="0" eaLnBrk="1" latinLnBrk="0" hangingPunct="1">
              <a:lnSpc>
                <a:spcPct val="110000"/>
              </a:lnSpc>
              <a:spcBef>
                <a:spcPts val="1200"/>
              </a:spcBef>
              <a:buFontTx/>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4" name="Footer Placeholder 3">
            <a:extLst>
              <a:ext uri="{FF2B5EF4-FFF2-40B4-BE49-F238E27FC236}">
                <a16:creationId xmlns:a16="http://schemas.microsoft.com/office/drawing/2014/main" id="{0A5384C9-5B70-BB2F-11BD-56C1FEED13EB}"/>
              </a:ext>
            </a:extLst>
          </p:cNvPr>
          <p:cNvSpPr>
            <a:spLocks noGrp="1"/>
          </p:cNvSpPr>
          <p:nvPr>
            <p:ph type="ftr" sz="quarter" idx="16"/>
          </p:nvPr>
        </p:nvSpPr>
        <p:spPr/>
        <p:txBody>
          <a:bodyPr/>
          <a:lstStyle/>
          <a:p>
            <a:r>
              <a:rPr lang="en-US" dirty="0"/>
              <a:t>MCA00002890 Rev A</a:t>
            </a:r>
          </a:p>
        </p:txBody>
      </p:sp>
      <p:sp>
        <p:nvSpPr>
          <p:cNvPr id="6" name="Slide Number Placeholder 5">
            <a:extLst>
              <a:ext uri="{FF2B5EF4-FFF2-40B4-BE49-F238E27FC236}">
                <a16:creationId xmlns:a16="http://schemas.microsoft.com/office/drawing/2014/main" id="{80218832-575C-9FE2-1E69-1B9E6A62E1CE}"/>
              </a:ext>
            </a:extLst>
          </p:cNvPr>
          <p:cNvSpPr>
            <a:spLocks noGrp="1"/>
          </p:cNvSpPr>
          <p:nvPr>
            <p:ph type="sldNum" sz="quarter" idx="17"/>
          </p:nvPr>
        </p:nvSpPr>
        <p:spPr/>
        <p:txBody>
          <a:bodyPr/>
          <a:lstStyle/>
          <a:p>
            <a:r>
              <a:rPr lang="en-US"/>
              <a:t>Page </a:t>
            </a:r>
            <a:fld id="{C2FE92B8-3297-49BF-866E-FDAA607BBC0B}" type="slidenum">
              <a:rPr lang="en-US" smtClean="0"/>
              <a:pPr/>
              <a:t>18</a:t>
            </a:fld>
            <a:endParaRPr lang="en-US" dirty="0"/>
          </a:p>
        </p:txBody>
      </p:sp>
    </p:spTree>
    <p:custDataLst>
      <p:tags r:id="rId1"/>
    </p:custDataLst>
    <p:extLst>
      <p:ext uri="{BB962C8B-B14F-4D97-AF65-F5344CB8AC3E}">
        <p14:creationId xmlns:p14="http://schemas.microsoft.com/office/powerpoint/2010/main" val="11929430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452B4F-F82E-4228-8EDD-E6DA4F52DC03}"/>
              </a:ext>
            </a:extLst>
          </p:cNvPr>
          <p:cNvSpPr>
            <a:spLocks noGrp="1"/>
          </p:cNvSpPr>
          <p:nvPr>
            <p:ph sz="quarter" idx="18"/>
          </p:nvPr>
        </p:nvSpPr>
        <p:spPr>
          <a:xfrm>
            <a:off x="695998" y="1645920"/>
            <a:ext cx="9235440" cy="4572000"/>
          </a:xfrm>
        </p:spPr>
        <p:txBody>
          <a:bodyPr/>
          <a:lstStyle/>
          <a:p>
            <a:pPr marL="0" lvl="2" indent="0">
              <a:spcBef>
                <a:spcPts val="0"/>
              </a:spcBef>
              <a:spcAft>
                <a:spcPts val="1200"/>
              </a:spcAft>
              <a:buNone/>
            </a:pPr>
            <a:r>
              <a:rPr lang="en-US" sz="1600" b="1" dirty="0">
                <a:solidFill>
                  <a:srgbClr val="595857"/>
                </a:solidFill>
              </a:rPr>
              <a:t>If this occurs during therapy initiation:</a:t>
            </a:r>
          </a:p>
          <a:p>
            <a:pPr marL="182880" lvl="2" indent="-182880">
              <a:spcBef>
                <a:spcPts val="0"/>
              </a:spcBef>
              <a:spcAft>
                <a:spcPts val="900"/>
              </a:spcAft>
            </a:pPr>
            <a:r>
              <a:rPr lang="en-US" sz="1600" dirty="0">
                <a:solidFill>
                  <a:srgbClr val="595857"/>
                </a:solidFill>
              </a:rPr>
              <a:t>Therapy may continue but replace identified battery when feasible.</a:t>
            </a:r>
          </a:p>
          <a:p>
            <a:pPr marL="182880" lvl="2" indent="-182880">
              <a:spcBef>
                <a:spcPts val="0"/>
              </a:spcBef>
              <a:spcAft>
                <a:spcPts val="900"/>
              </a:spcAft>
            </a:pPr>
            <a:r>
              <a:rPr lang="en-US" sz="1600" dirty="0">
                <a:solidFill>
                  <a:srgbClr val="595857"/>
                </a:solidFill>
              </a:rPr>
              <a:t>Until the battery is replaced, utilize AC power available.</a:t>
            </a:r>
          </a:p>
          <a:p>
            <a:pPr marL="182880" lvl="2" indent="-182880">
              <a:spcBef>
                <a:spcPts val="0"/>
              </a:spcBef>
              <a:spcAft>
                <a:spcPts val="900"/>
              </a:spcAft>
            </a:pPr>
            <a:r>
              <a:rPr lang="en-US" sz="1600" dirty="0">
                <a:solidFill>
                  <a:srgbClr val="595857"/>
                </a:solidFill>
              </a:rPr>
              <a:t>Monitor the system for a Low Battery alarm as run time may be reduced.</a:t>
            </a:r>
          </a:p>
          <a:p>
            <a:pPr marL="182880" lvl="2" indent="-182880">
              <a:spcBef>
                <a:spcPts val="0"/>
              </a:spcBef>
              <a:spcAft>
                <a:spcPts val="900"/>
              </a:spcAft>
            </a:pPr>
            <a:r>
              <a:rPr lang="en-US" sz="1600" dirty="0">
                <a:solidFill>
                  <a:srgbClr val="595857"/>
                </a:solidFill>
              </a:rPr>
              <a:t>If a Low Battery alarm occurs, immediately replace the battery or return to AC power.</a:t>
            </a:r>
          </a:p>
          <a:p>
            <a:pPr marL="182880" lvl="2" indent="-182880">
              <a:spcBef>
                <a:spcPts val="0"/>
              </a:spcBef>
              <a:spcAft>
                <a:spcPts val="900"/>
              </a:spcAft>
            </a:pPr>
            <a:r>
              <a:rPr lang="en-US" sz="1600" dirty="0">
                <a:solidFill>
                  <a:srgbClr val="595857"/>
                </a:solidFill>
              </a:rPr>
              <a:t>Once battery is removed or IABP use is discontinued, contact Biomed/Technical Service for battery evaluation.</a:t>
            </a:r>
          </a:p>
          <a:p>
            <a:pPr marL="182880" lvl="2" indent="-182880">
              <a:spcBef>
                <a:spcPts val="0"/>
              </a:spcBef>
              <a:spcAft>
                <a:spcPts val="900"/>
              </a:spcAft>
            </a:pPr>
            <a:r>
              <a:rPr lang="en-US" sz="1600" dirty="0">
                <a:solidFill>
                  <a:srgbClr val="595857"/>
                </a:solidFill>
              </a:rPr>
              <a:t>If battery maintenance is not performed, this message will reappear during subsequent initiation of therapy.</a:t>
            </a:r>
            <a:endParaRPr lang="sv-SE" sz="1400" dirty="0">
              <a:solidFill>
                <a:srgbClr val="595857"/>
              </a:solidFill>
            </a:endParaRPr>
          </a:p>
          <a:p>
            <a:pPr marL="182880" lvl="2" indent="-182880">
              <a:spcBef>
                <a:spcPts val="0"/>
              </a:spcBef>
              <a:spcAft>
                <a:spcPts val="900"/>
              </a:spcAft>
            </a:pPr>
            <a:endParaRPr lang="en-US" sz="1600" dirty="0">
              <a:solidFill>
                <a:srgbClr val="595857"/>
              </a:solidFill>
            </a:endParaRPr>
          </a:p>
        </p:txBody>
      </p:sp>
      <p:sp>
        <p:nvSpPr>
          <p:cNvPr id="13" name="Title 2">
            <a:extLst>
              <a:ext uri="{FF2B5EF4-FFF2-40B4-BE49-F238E27FC236}">
                <a16:creationId xmlns:a16="http://schemas.microsoft.com/office/drawing/2014/main" id="{05099063-8370-47A7-AF2F-2B762B01C57A}"/>
              </a:ext>
            </a:extLst>
          </p:cNvPr>
          <p:cNvSpPr>
            <a:spLocks noGrp="1"/>
          </p:cNvSpPr>
          <p:nvPr>
            <p:ph type="title"/>
          </p:nvPr>
        </p:nvSpPr>
        <p:spPr>
          <a:xfrm>
            <a:off x="696000" y="457200"/>
            <a:ext cx="10972800" cy="365760"/>
          </a:xfrm>
        </p:spPr>
        <p:txBody>
          <a:bodyPr/>
          <a:lstStyle/>
          <a:p>
            <a:r>
              <a:rPr lang="en-US" dirty="0">
                <a:solidFill>
                  <a:srgbClr val="18274A"/>
                </a:solidFill>
              </a:rPr>
              <a:t>Battery Maintenance Required Bay #___</a:t>
            </a:r>
          </a:p>
        </p:txBody>
      </p:sp>
      <p:sp>
        <p:nvSpPr>
          <p:cNvPr id="14" name="Text Placeholder 3">
            <a:extLst>
              <a:ext uri="{FF2B5EF4-FFF2-40B4-BE49-F238E27FC236}">
                <a16:creationId xmlns:a16="http://schemas.microsoft.com/office/drawing/2014/main" id="{020E0DEA-0C02-4881-8743-1D9CED9A17A3}"/>
              </a:ext>
            </a:extLst>
          </p:cNvPr>
          <p:cNvSpPr>
            <a:spLocks noGrp="1"/>
          </p:cNvSpPr>
          <p:nvPr>
            <p:ph type="body" sz="quarter" idx="14"/>
          </p:nvPr>
        </p:nvSpPr>
        <p:spPr>
          <a:xfrm>
            <a:off x="695325" y="868680"/>
            <a:ext cx="10801350" cy="345600"/>
          </a:xfrm>
        </p:spPr>
        <p:txBody>
          <a:bodyPr/>
          <a:lstStyle/>
          <a:p>
            <a:r>
              <a:rPr lang="en-US" dirty="0">
                <a:solidFill>
                  <a:srgbClr val="595857"/>
                </a:solidFill>
              </a:rPr>
              <a:t>Newly added Informational Message</a:t>
            </a:r>
            <a:endParaRPr lang="sv-SE" dirty="0">
              <a:solidFill>
                <a:srgbClr val="595857"/>
              </a:solidFill>
            </a:endParaRPr>
          </a:p>
        </p:txBody>
      </p:sp>
      <p:sp>
        <p:nvSpPr>
          <p:cNvPr id="5" name="Text Placeholder 3">
            <a:extLst>
              <a:ext uri="{FF2B5EF4-FFF2-40B4-BE49-F238E27FC236}">
                <a16:creationId xmlns:a16="http://schemas.microsoft.com/office/drawing/2014/main" id="{5195F690-5F7E-909C-8D8D-372DBC4166E6}"/>
              </a:ext>
            </a:extLst>
          </p:cNvPr>
          <p:cNvSpPr txBox="1">
            <a:spLocks/>
          </p:cNvSpPr>
          <p:nvPr/>
        </p:nvSpPr>
        <p:spPr>
          <a:xfrm>
            <a:off x="695325" y="5828188"/>
            <a:ext cx="447675" cy="191612"/>
          </a:xfrm>
          <a:prstGeom prst="rect">
            <a:avLst/>
          </a:prstGeom>
        </p:spPr>
        <p:txBody>
          <a:bodyPr vert="horz" wrap="none" lIns="0" tIns="0" rIns="0" bIns="0" rtlCol="0">
            <a:noAutofit/>
          </a:bodyPr>
          <a:lstStyle>
            <a:lvl1pPr marL="0" indent="0" algn="l" defTabSz="914400" rtl="0" eaLnBrk="1" latinLnBrk="0" hangingPunct="1">
              <a:lnSpc>
                <a:spcPct val="110000"/>
              </a:lnSpc>
              <a:spcBef>
                <a:spcPts val="0"/>
              </a:spcBef>
              <a:buFontTx/>
              <a:buNone/>
              <a:defRPr sz="2000" kern="1200">
                <a:solidFill>
                  <a:schemeClr val="tx1"/>
                </a:solidFill>
                <a:latin typeface="+mn-lt"/>
                <a:ea typeface="+mn-ea"/>
                <a:cs typeface="+mn-cs"/>
              </a:defRPr>
            </a:lvl1pPr>
            <a:lvl2pPr marL="153988" indent="0" algn="l" defTabSz="914400" rtl="0" eaLnBrk="1" latinLnBrk="0" hangingPunct="1">
              <a:lnSpc>
                <a:spcPct val="110000"/>
              </a:lnSpc>
              <a:spcBef>
                <a:spcPts val="1200"/>
              </a:spcBef>
              <a:buFontTx/>
              <a:buNone/>
              <a:defRPr sz="1400" kern="1200">
                <a:solidFill>
                  <a:schemeClr val="tx1"/>
                </a:solidFill>
                <a:latin typeface="+mn-lt"/>
                <a:ea typeface="+mn-ea"/>
                <a:cs typeface="+mn-cs"/>
              </a:defRPr>
            </a:lvl2pPr>
            <a:lvl3pPr marL="339725" indent="0" algn="l" defTabSz="914400" rtl="0" eaLnBrk="1" latinLnBrk="0" hangingPunct="1">
              <a:lnSpc>
                <a:spcPct val="110000"/>
              </a:lnSpc>
              <a:spcBef>
                <a:spcPts val="1200"/>
              </a:spcBef>
              <a:buFontTx/>
              <a:buNone/>
              <a:defRPr sz="1200" kern="1200">
                <a:solidFill>
                  <a:schemeClr val="tx1"/>
                </a:solidFill>
                <a:latin typeface="+mn-lt"/>
                <a:ea typeface="+mn-ea"/>
                <a:cs typeface="+mn-cs"/>
              </a:defRPr>
            </a:lvl3pPr>
            <a:lvl4pPr marL="339725" indent="0" algn="l" defTabSz="914400" rtl="0" eaLnBrk="1" latinLnBrk="0" hangingPunct="1">
              <a:lnSpc>
                <a:spcPct val="110000"/>
              </a:lnSpc>
              <a:spcBef>
                <a:spcPts val="1200"/>
              </a:spcBef>
              <a:buFontTx/>
              <a:buNone/>
              <a:defRPr sz="1200" kern="1200">
                <a:solidFill>
                  <a:schemeClr val="tx1"/>
                </a:solidFill>
                <a:latin typeface="+mn-lt"/>
                <a:ea typeface="+mn-ea"/>
                <a:cs typeface="+mn-cs"/>
              </a:defRPr>
            </a:lvl4pPr>
            <a:lvl5pPr marL="339725" indent="0" algn="l" defTabSz="914400" rtl="0" eaLnBrk="1" latinLnBrk="0" hangingPunct="1">
              <a:lnSpc>
                <a:spcPct val="110000"/>
              </a:lnSpc>
              <a:spcBef>
                <a:spcPts val="1200"/>
              </a:spcBef>
              <a:buFontTx/>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4" name="Footer Placeholder 3">
            <a:extLst>
              <a:ext uri="{FF2B5EF4-FFF2-40B4-BE49-F238E27FC236}">
                <a16:creationId xmlns:a16="http://schemas.microsoft.com/office/drawing/2014/main" id="{560FB4A2-99D3-8D83-5CDE-78FA51B2D0EB}"/>
              </a:ext>
            </a:extLst>
          </p:cNvPr>
          <p:cNvSpPr>
            <a:spLocks noGrp="1"/>
          </p:cNvSpPr>
          <p:nvPr>
            <p:ph type="ftr" sz="quarter" idx="16"/>
          </p:nvPr>
        </p:nvSpPr>
        <p:spPr/>
        <p:txBody>
          <a:bodyPr/>
          <a:lstStyle/>
          <a:p>
            <a:r>
              <a:rPr lang="en-US" dirty="0"/>
              <a:t>MCA00002890 Rev A</a:t>
            </a:r>
          </a:p>
        </p:txBody>
      </p:sp>
      <p:sp>
        <p:nvSpPr>
          <p:cNvPr id="6" name="Slide Number Placeholder 5">
            <a:extLst>
              <a:ext uri="{FF2B5EF4-FFF2-40B4-BE49-F238E27FC236}">
                <a16:creationId xmlns:a16="http://schemas.microsoft.com/office/drawing/2014/main" id="{9F33FC02-39CD-D364-4722-B799356C6C17}"/>
              </a:ext>
            </a:extLst>
          </p:cNvPr>
          <p:cNvSpPr>
            <a:spLocks noGrp="1"/>
          </p:cNvSpPr>
          <p:nvPr>
            <p:ph type="sldNum" sz="quarter" idx="17"/>
          </p:nvPr>
        </p:nvSpPr>
        <p:spPr/>
        <p:txBody>
          <a:bodyPr/>
          <a:lstStyle/>
          <a:p>
            <a:r>
              <a:rPr lang="en-US"/>
              <a:t>Page </a:t>
            </a:r>
            <a:fld id="{C2FE92B8-3297-49BF-866E-FDAA607BBC0B}" type="slidenum">
              <a:rPr lang="en-US" smtClean="0"/>
              <a:pPr/>
              <a:t>19</a:t>
            </a:fld>
            <a:endParaRPr lang="en-US" dirty="0"/>
          </a:p>
        </p:txBody>
      </p:sp>
    </p:spTree>
    <p:custDataLst>
      <p:tags r:id="rId1"/>
    </p:custDataLst>
    <p:extLst>
      <p:ext uri="{BB962C8B-B14F-4D97-AF65-F5344CB8AC3E}">
        <p14:creationId xmlns:p14="http://schemas.microsoft.com/office/powerpoint/2010/main" val="288074904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48EE503-7B55-9F6F-D26D-F07BC097BD95}"/>
              </a:ext>
            </a:extLst>
          </p:cNvPr>
          <p:cNvSpPr>
            <a:spLocks noGrp="1"/>
          </p:cNvSpPr>
          <p:nvPr>
            <p:ph type="title"/>
          </p:nvPr>
        </p:nvSpPr>
        <p:spPr>
          <a:xfrm>
            <a:off x="696000" y="412225"/>
            <a:ext cx="10972800" cy="365760"/>
          </a:xfrm>
        </p:spPr>
        <p:txBody>
          <a:bodyPr/>
          <a:lstStyle/>
          <a:p>
            <a:r>
              <a:rPr lang="en-US" dirty="0" err="1"/>
              <a:t>Cardiosave</a:t>
            </a:r>
            <a:r>
              <a:rPr lang="en-US" dirty="0"/>
              <a:t> D.00/D.01 Software Revisions</a:t>
            </a:r>
          </a:p>
        </p:txBody>
      </p:sp>
      <p:sp>
        <p:nvSpPr>
          <p:cNvPr id="10" name="Text Placeholder 9">
            <a:extLst>
              <a:ext uri="{FF2B5EF4-FFF2-40B4-BE49-F238E27FC236}">
                <a16:creationId xmlns:a16="http://schemas.microsoft.com/office/drawing/2014/main" id="{B09626DB-7428-27EF-9BEC-DF8AABCA7A0F}"/>
              </a:ext>
            </a:extLst>
          </p:cNvPr>
          <p:cNvSpPr>
            <a:spLocks noGrp="1"/>
          </p:cNvSpPr>
          <p:nvPr>
            <p:ph type="body" sz="quarter" idx="14"/>
          </p:nvPr>
        </p:nvSpPr>
        <p:spPr>
          <a:xfrm>
            <a:off x="695325" y="832104"/>
            <a:ext cx="10801350" cy="345600"/>
          </a:xfrm>
        </p:spPr>
        <p:txBody>
          <a:bodyPr/>
          <a:lstStyle/>
          <a:p>
            <a:r>
              <a:rPr lang="en-US" dirty="0">
                <a:solidFill>
                  <a:srgbClr val="595857"/>
                </a:solidFill>
              </a:rPr>
              <a:t>Introduction</a:t>
            </a:r>
          </a:p>
        </p:txBody>
      </p:sp>
      <p:sp>
        <p:nvSpPr>
          <p:cNvPr id="11" name="Content Placeholder 10">
            <a:extLst>
              <a:ext uri="{FF2B5EF4-FFF2-40B4-BE49-F238E27FC236}">
                <a16:creationId xmlns:a16="http://schemas.microsoft.com/office/drawing/2014/main" id="{E545476C-8FB3-EF0C-90D3-02845CB71E9A}"/>
              </a:ext>
            </a:extLst>
          </p:cNvPr>
          <p:cNvSpPr>
            <a:spLocks noGrp="1"/>
          </p:cNvSpPr>
          <p:nvPr>
            <p:ph sz="quarter" idx="19"/>
          </p:nvPr>
        </p:nvSpPr>
        <p:spPr>
          <a:xfrm>
            <a:off x="695999" y="1773238"/>
            <a:ext cx="10345039" cy="4248150"/>
          </a:xfrm>
        </p:spPr>
        <p:txBody>
          <a:bodyPr vert="horz" lIns="0" tIns="0" rIns="0" bIns="0" rtlCol="0" anchor="t">
            <a:noAutofit/>
          </a:bodyPr>
          <a:lstStyle/>
          <a:p>
            <a:pPr marL="182880" indent="-182880" algn="l">
              <a:spcBef>
                <a:spcPts val="0"/>
              </a:spcBef>
              <a:spcAft>
                <a:spcPts val="900"/>
              </a:spcAft>
              <a:buFont typeface="Arial" panose="020B0604020202020204" pitchFamily="34" charset="0"/>
              <a:buChar char="•"/>
            </a:pPr>
            <a:r>
              <a:rPr lang="en-US" b="0" i="0" dirty="0">
                <a:solidFill>
                  <a:srgbClr val="595857"/>
                </a:solidFill>
                <a:effectLst/>
                <a:latin typeface="Arial"/>
                <a:cs typeface="Arial"/>
              </a:rPr>
              <a:t>This presentation aims to comprehensively explore the Cardiosave D.00/D.01 software </a:t>
            </a:r>
            <a:r>
              <a:rPr lang="en-US" dirty="0">
                <a:solidFill>
                  <a:srgbClr val="595857"/>
                </a:solidFill>
                <a:latin typeface="Arial"/>
                <a:cs typeface="Arial"/>
              </a:rPr>
              <a:t>revisions</a:t>
            </a:r>
            <a:r>
              <a:rPr lang="en-US" b="0" i="0" dirty="0">
                <a:solidFill>
                  <a:srgbClr val="595857"/>
                </a:solidFill>
                <a:effectLst/>
                <a:latin typeface="Arial"/>
                <a:cs typeface="Arial"/>
              </a:rPr>
              <a:t>, highlighting the key features and operational improvements.</a:t>
            </a:r>
          </a:p>
          <a:p>
            <a:pPr marL="182880" indent="-182880" algn="l">
              <a:spcBef>
                <a:spcPts val="0"/>
              </a:spcBef>
              <a:spcAft>
                <a:spcPts val="900"/>
              </a:spcAft>
              <a:buFont typeface="Arial" panose="020B0604020202020204" pitchFamily="34" charset="0"/>
              <a:buChar char="•"/>
            </a:pPr>
            <a:r>
              <a:rPr lang="en-US" b="0" i="0" dirty="0">
                <a:solidFill>
                  <a:srgbClr val="595857"/>
                </a:solidFill>
                <a:effectLst/>
                <a:latin typeface="Arial"/>
                <a:cs typeface="Arial"/>
              </a:rPr>
              <a:t>We’ll review significant changes affecting device operation, including new monitor messages, help screen information, and touchscreen enhancements.</a:t>
            </a:r>
          </a:p>
          <a:p>
            <a:pPr marL="182880" indent="-182880" algn="l">
              <a:spcBef>
                <a:spcPts val="0"/>
              </a:spcBef>
              <a:spcAft>
                <a:spcPts val="900"/>
              </a:spcAft>
              <a:buFont typeface="Arial" panose="020B0604020202020204" pitchFamily="34" charset="0"/>
              <a:buChar char="•"/>
            </a:pPr>
            <a:r>
              <a:rPr lang="en-US" b="0" i="0" dirty="0">
                <a:solidFill>
                  <a:srgbClr val="595857"/>
                </a:solidFill>
                <a:effectLst/>
                <a:latin typeface="Arial" panose="020B0604020202020204" pitchFamily="34" charset="0"/>
                <a:cs typeface="Arial" panose="020B0604020202020204" pitchFamily="34" charset="0"/>
              </a:rPr>
              <a:t>Through detailed exploration of these updates, users will gain a deeper understanding of how to navigate and utilize the enhanced features of the Cardiosave D.00/D.01 software revision effectively.</a:t>
            </a:r>
          </a:p>
        </p:txBody>
      </p:sp>
      <p:sp>
        <p:nvSpPr>
          <p:cNvPr id="14" name="Footer Placeholder 13">
            <a:extLst>
              <a:ext uri="{FF2B5EF4-FFF2-40B4-BE49-F238E27FC236}">
                <a16:creationId xmlns:a16="http://schemas.microsoft.com/office/drawing/2014/main" id="{6F3A631B-B51A-128A-461A-AC041EA9EB81}"/>
              </a:ext>
            </a:extLst>
          </p:cNvPr>
          <p:cNvSpPr>
            <a:spLocks noGrp="1"/>
          </p:cNvSpPr>
          <p:nvPr>
            <p:ph type="ftr" sz="quarter" idx="17"/>
          </p:nvPr>
        </p:nvSpPr>
        <p:spPr/>
        <p:txBody>
          <a:bodyPr/>
          <a:lstStyle/>
          <a:p>
            <a:r>
              <a:rPr lang="en-US" dirty="0"/>
              <a:t>MCA00002890 Rev A</a:t>
            </a:r>
          </a:p>
        </p:txBody>
      </p:sp>
      <p:sp>
        <p:nvSpPr>
          <p:cNvPr id="15" name="Slide Number Placeholder 14">
            <a:extLst>
              <a:ext uri="{FF2B5EF4-FFF2-40B4-BE49-F238E27FC236}">
                <a16:creationId xmlns:a16="http://schemas.microsoft.com/office/drawing/2014/main" id="{DB43EB28-34CC-B2FA-4644-F2F3ED929C0E}"/>
              </a:ext>
            </a:extLst>
          </p:cNvPr>
          <p:cNvSpPr>
            <a:spLocks noGrp="1"/>
          </p:cNvSpPr>
          <p:nvPr>
            <p:ph type="sldNum" sz="quarter" idx="18"/>
          </p:nvPr>
        </p:nvSpPr>
        <p:spPr/>
        <p:txBody>
          <a:bodyPr/>
          <a:lstStyle/>
          <a:p>
            <a:r>
              <a:rPr lang="en-US"/>
              <a:t>Page </a:t>
            </a:r>
            <a:fld id="{C2FE92B8-3297-49BF-866E-FDAA607BBC0B}" type="slidenum">
              <a:rPr lang="en-US" smtClean="0"/>
              <a:pPr/>
              <a:t>2</a:t>
            </a:fld>
            <a:endParaRPr lang="en-US" dirty="0"/>
          </a:p>
        </p:txBody>
      </p:sp>
    </p:spTree>
    <p:custDataLst>
      <p:tags r:id="rId1"/>
    </p:custDataLst>
    <p:extLst>
      <p:ext uri="{BB962C8B-B14F-4D97-AF65-F5344CB8AC3E}">
        <p14:creationId xmlns:p14="http://schemas.microsoft.com/office/powerpoint/2010/main" val="409303039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5195F690-5F7E-909C-8D8D-372DBC4166E6}"/>
              </a:ext>
            </a:extLst>
          </p:cNvPr>
          <p:cNvSpPr txBox="1">
            <a:spLocks/>
          </p:cNvSpPr>
          <p:nvPr/>
        </p:nvSpPr>
        <p:spPr>
          <a:xfrm>
            <a:off x="695325" y="5828188"/>
            <a:ext cx="447675" cy="191612"/>
          </a:xfrm>
          <a:prstGeom prst="rect">
            <a:avLst/>
          </a:prstGeom>
        </p:spPr>
        <p:txBody>
          <a:bodyPr vert="horz" wrap="none" lIns="0" tIns="0" rIns="0" bIns="0" rtlCol="0">
            <a:noAutofit/>
          </a:bodyPr>
          <a:lstStyle>
            <a:lvl1pPr marL="0" indent="0" algn="l" defTabSz="914400" rtl="0" eaLnBrk="1" latinLnBrk="0" hangingPunct="1">
              <a:lnSpc>
                <a:spcPct val="110000"/>
              </a:lnSpc>
              <a:spcBef>
                <a:spcPts val="0"/>
              </a:spcBef>
              <a:buFontTx/>
              <a:buNone/>
              <a:defRPr sz="2000" kern="1200">
                <a:solidFill>
                  <a:schemeClr val="tx1"/>
                </a:solidFill>
                <a:latin typeface="+mn-lt"/>
                <a:ea typeface="+mn-ea"/>
                <a:cs typeface="+mn-cs"/>
              </a:defRPr>
            </a:lvl1pPr>
            <a:lvl2pPr marL="153988" indent="0" algn="l" defTabSz="914400" rtl="0" eaLnBrk="1" latinLnBrk="0" hangingPunct="1">
              <a:lnSpc>
                <a:spcPct val="110000"/>
              </a:lnSpc>
              <a:spcBef>
                <a:spcPts val="1200"/>
              </a:spcBef>
              <a:buFontTx/>
              <a:buNone/>
              <a:defRPr sz="1400" kern="1200">
                <a:solidFill>
                  <a:schemeClr val="tx1"/>
                </a:solidFill>
                <a:latin typeface="+mn-lt"/>
                <a:ea typeface="+mn-ea"/>
                <a:cs typeface="+mn-cs"/>
              </a:defRPr>
            </a:lvl2pPr>
            <a:lvl3pPr marL="339725" indent="0" algn="l" defTabSz="914400" rtl="0" eaLnBrk="1" latinLnBrk="0" hangingPunct="1">
              <a:lnSpc>
                <a:spcPct val="110000"/>
              </a:lnSpc>
              <a:spcBef>
                <a:spcPts val="1200"/>
              </a:spcBef>
              <a:buFontTx/>
              <a:buNone/>
              <a:defRPr sz="1200" kern="1200">
                <a:solidFill>
                  <a:schemeClr val="tx1"/>
                </a:solidFill>
                <a:latin typeface="+mn-lt"/>
                <a:ea typeface="+mn-ea"/>
                <a:cs typeface="+mn-cs"/>
              </a:defRPr>
            </a:lvl3pPr>
            <a:lvl4pPr marL="339725" indent="0" algn="l" defTabSz="914400" rtl="0" eaLnBrk="1" latinLnBrk="0" hangingPunct="1">
              <a:lnSpc>
                <a:spcPct val="110000"/>
              </a:lnSpc>
              <a:spcBef>
                <a:spcPts val="1200"/>
              </a:spcBef>
              <a:buFontTx/>
              <a:buNone/>
              <a:defRPr sz="1200" kern="1200">
                <a:solidFill>
                  <a:schemeClr val="tx1"/>
                </a:solidFill>
                <a:latin typeface="+mn-lt"/>
                <a:ea typeface="+mn-ea"/>
                <a:cs typeface="+mn-cs"/>
              </a:defRPr>
            </a:lvl4pPr>
            <a:lvl5pPr marL="339725" indent="0" algn="l" defTabSz="914400" rtl="0" eaLnBrk="1" latinLnBrk="0" hangingPunct="1">
              <a:lnSpc>
                <a:spcPct val="110000"/>
              </a:lnSpc>
              <a:spcBef>
                <a:spcPts val="1200"/>
              </a:spcBef>
              <a:buFontTx/>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9" name="Content Placeholder 1">
            <a:extLst>
              <a:ext uri="{FF2B5EF4-FFF2-40B4-BE49-F238E27FC236}">
                <a16:creationId xmlns:a16="http://schemas.microsoft.com/office/drawing/2014/main" id="{A5452B4F-F82E-4228-8EDD-E6DA4F52DC03}"/>
              </a:ext>
            </a:extLst>
          </p:cNvPr>
          <p:cNvSpPr>
            <a:spLocks noGrp="1"/>
          </p:cNvSpPr>
          <p:nvPr>
            <p:ph sz="quarter" idx="18"/>
          </p:nvPr>
        </p:nvSpPr>
        <p:spPr>
          <a:xfrm>
            <a:off x="696000" y="1645920"/>
            <a:ext cx="9144000" cy="4572000"/>
          </a:xfrm>
        </p:spPr>
        <p:txBody>
          <a:bodyPr/>
          <a:lstStyle/>
          <a:p>
            <a:pPr marL="182880" lvl="2" indent="-182880">
              <a:spcBef>
                <a:spcPts val="0"/>
              </a:spcBef>
              <a:spcAft>
                <a:spcPts val="900"/>
              </a:spcAft>
            </a:pPr>
            <a:r>
              <a:rPr lang="en-US" sz="1600" dirty="0">
                <a:solidFill>
                  <a:srgbClr val="595857"/>
                </a:solidFill>
              </a:rPr>
              <a:t>This message is posted when the indicated battery fails a system check for reliability.</a:t>
            </a:r>
          </a:p>
          <a:p>
            <a:pPr marL="182880" lvl="2" indent="-182880">
              <a:spcBef>
                <a:spcPts val="0"/>
              </a:spcBef>
              <a:spcAft>
                <a:spcPts val="900"/>
              </a:spcAft>
            </a:pPr>
            <a:r>
              <a:rPr lang="en-US" sz="1600" dirty="0">
                <a:solidFill>
                  <a:srgbClr val="595857"/>
                </a:solidFill>
              </a:rPr>
              <a:t>It appears on startup for 5 minutes or until the Cardiosave IABP begins assisting.</a:t>
            </a:r>
          </a:p>
          <a:p>
            <a:pPr marL="182880" lvl="2" indent="-182880">
              <a:spcBef>
                <a:spcPts val="0"/>
              </a:spcBef>
              <a:spcAft>
                <a:spcPts val="900"/>
              </a:spcAft>
            </a:pPr>
            <a:r>
              <a:rPr lang="en-US" sz="1600" dirty="0">
                <a:solidFill>
                  <a:srgbClr val="595857"/>
                </a:solidFill>
              </a:rPr>
              <a:t>The informational audio tone will sound for 60 seconds or until the pump initiates assistance.</a:t>
            </a:r>
          </a:p>
          <a:p>
            <a:pPr marL="182880" lvl="2" indent="-182880">
              <a:spcBef>
                <a:spcPts val="0"/>
              </a:spcBef>
              <a:spcAft>
                <a:spcPts val="900"/>
              </a:spcAft>
            </a:pPr>
            <a:r>
              <a:rPr lang="en-US" sz="1600" dirty="0">
                <a:solidFill>
                  <a:srgbClr val="595857"/>
                </a:solidFill>
              </a:rPr>
              <a:t>The alarm can be reset by either replacing the battery or pressing the START key to initiate therapy.</a:t>
            </a:r>
          </a:p>
          <a:p>
            <a:pPr marL="182880" lvl="2" indent="-182880">
              <a:spcBef>
                <a:spcPts val="0"/>
              </a:spcBef>
              <a:spcAft>
                <a:spcPts val="900"/>
              </a:spcAft>
            </a:pPr>
            <a:r>
              <a:rPr lang="en-US" sz="1600" dirty="0">
                <a:solidFill>
                  <a:srgbClr val="595857"/>
                </a:solidFill>
              </a:rPr>
              <a:t>If battery maintenance is overlooked, this message will reappear during the next startup.</a:t>
            </a:r>
          </a:p>
          <a:p>
            <a:pPr marL="182880" lvl="2" indent="-182880">
              <a:spcBef>
                <a:spcPts val="0"/>
              </a:spcBef>
              <a:spcAft>
                <a:spcPts val="900"/>
              </a:spcAft>
            </a:pPr>
            <a:endParaRPr lang="sv-SE" sz="1400" dirty="0">
              <a:solidFill>
                <a:srgbClr val="595857"/>
              </a:solidFill>
            </a:endParaRPr>
          </a:p>
        </p:txBody>
      </p:sp>
      <p:sp>
        <p:nvSpPr>
          <p:cNvPr id="13" name="Title 2">
            <a:extLst>
              <a:ext uri="{FF2B5EF4-FFF2-40B4-BE49-F238E27FC236}">
                <a16:creationId xmlns:a16="http://schemas.microsoft.com/office/drawing/2014/main" id="{05099063-8370-47A7-AF2F-2B762B01C57A}"/>
              </a:ext>
            </a:extLst>
          </p:cNvPr>
          <p:cNvSpPr>
            <a:spLocks noGrp="1"/>
          </p:cNvSpPr>
          <p:nvPr>
            <p:ph type="title"/>
          </p:nvPr>
        </p:nvSpPr>
        <p:spPr>
          <a:xfrm>
            <a:off x="696000" y="457200"/>
            <a:ext cx="10972800" cy="365760"/>
          </a:xfrm>
        </p:spPr>
        <p:txBody>
          <a:bodyPr/>
          <a:lstStyle/>
          <a:p>
            <a:r>
              <a:rPr lang="en-US" dirty="0">
                <a:solidFill>
                  <a:srgbClr val="18274A"/>
                </a:solidFill>
              </a:rPr>
              <a:t>Battery Replacement Required Bay #____</a:t>
            </a:r>
          </a:p>
        </p:txBody>
      </p:sp>
      <p:sp>
        <p:nvSpPr>
          <p:cNvPr id="14" name="Text Placeholder 3">
            <a:extLst>
              <a:ext uri="{FF2B5EF4-FFF2-40B4-BE49-F238E27FC236}">
                <a16:creationId xmlns:a16="http://schemas.microsoft.com/office/drawing/2014/main" id="{020E0DEA-0C02-4881-8743-1D9CED9A17A3}"/>
              </a:ext>
            </a:extLst>
          </p:cNvPr>
          <p:cNvSpPr>
            <a:spLocks noGrp="1"/>
          </p:cNvSpPr>
          <p:nvPr>
            <p:ph type="body" sz="quarter" idx="14"/>
          </p:nvPr>
        </p:nvSpPr>
        <p:spPr>
          <a:xfrm>
            <a:off x="695325" y="868680"/>
            <a:ext cx="10801350" cy="345600"/>
          </a:xfrm>
        </p:spPr>
        <p:txBody>
          <a:bodyPr/>
          <a:lstStyle/>
          <a:p>
            <a:r>
              <a:rPr lang="en-US" dirty="0">
                <a:solidFill>
                  <a:srgbClr val="595857"/>
                </a:solidFill>
              </a:rPr>
              <a:t>Newly added Informational Message</a:t>
            </a:r>
            <a:endParaRPr lang="sv-SE" dirty="0">
              <a:solidFill>
                <a:srgbClr val="595857"/>
              </a:solidFill>
            </a:endParaRPr>
          </a:p>
        </p:txBody>
      </p:sp>
      <p:sp>
        <p:nvSpPr>
          <p:cNvPr id="3" name="Footer Placeholder 2">
            <a:extLst>
              <a:ext uri="{FF2B5EF4-FFF2-40B4-BE49-F238E27FC236}">
                <a16:creationId xmlns:a16="http://schemas.microsoft.com/office/drawing/2014/main" id="{B004B864-9607-2161-E39C-8B35C51E88F1}"/>
              </a:ext>
            </a:extLst>
          </p:cNvPr>
          <p:cNvSpPr>
            <a:spLocks noGrp="1"/>
          </p:cNvSpPr>
          <p:nvPr>
            <p:ph type="ftr" sz="quarter" idx="16"/>
          </p:nvPr>
        </p:nvSpPr>
        <p:spPr/>
        <p:txBody>
          <a:bodyPr/>
          <a:lstStyle/>
          <a:p>
            <a:r>
              <a:rPr lang="en-US" dirty="0"/>
              <a:t>MCA00002890 Rev A</a:t>
            </a:r>
          </a:p>
        </p:txBody>
      </p:sp>
      <p:sp>
        <p:nvSpPr>
          <p:cNvPr id="4" name="Slide Number Placeholder 3">
            <a:extLst>
              <a:ext uri="{FF2B5EF4-FFF2-40B4-BE49-F238E27FC236}">
                <a16:creationId xmlns:a16="http://schemas.microsoft.com/office/drawing/2014/main" id="{45EEB03C-AAA1-B9EE-8D8D-8592C6E84D90}"/>
              </a:ext>
            </a:extLst>
          </p:cNvPr>
          <p:cNvSpPr>
            <a:spLocks noGrp="1"/>
          </p:cNvSpPr>
          <p:nvPr>
            <p:ph type="sldNum" sz="quarter" idx="17"/>
          </p:nvPr>
        </p:nvSpPr>
        <p:spPr/>
        <p:txBody>
          <a:bodyPr/>
          <a:lstStyle/>
          <a:p>
            <a:r>
              <a:rPr lang="en-US"/>
              <a:t>Page </a:t>
            </a:r>
            <a:fld id="{C2FE92B8-3297-49BF-866E-FDAA607BBC0B}" type="slidenum">
              <a:rPr lang="en-US" smtClean="0"/>
              <a:pPr/>
              <a:t>20</a:t>
            </a:fld>
            <a:endParaRPr lang="en-US" dirty="0"/>
          </a:p>
        </p:txBody>
      </p:sp>
    </p:spTree>
    <p:custDataLst>
      <p:tags r:id="rId1"/>
    </p:custDataLst>
    <p:extLst>
      <p:ext uri="{BB962C8B-B14F-4D97-AF65-F5344CB8AC3E}">
        <p14:creationId xmlns:p14="http://schemas.microsoft.com/office/powerpoint/2010/main" val="234377396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452B4F-F82E-4228-8EDD-E6DA4F52DC03}"/>
              </a:ext>
            </a:extLst>
          </p:cNvPr>
          <p:cNvSpPr>
            <a:spLocks noGrp="1"/>
          </p:cNvSpPr>
          <p:nvPr>
            <p:ph sz="quarter" idx="18"/>
          </p:nvPr>
        </p:nvSpPr>
        <p:spPr>
          <a:xfrm>
            <a:off x="695998" y="1645920"/>
            <a:ext cx="9235440" cy="4572000"/>
          </a:xfrm>
        </p:spPr>
        <p:txBody>
          <a:bodyPr/>
          <a:lstStyle/>
          <a:p>
            <a:pPr marL="0" lvl="2" indent="0">
              <a:lnSpc>
                <a:spcPct val="120000"/>
              </a:lnSpc>
              <a:spcBef>
                <a:spcPts val="0"/>
              </a:spcBef>
              <a:spcAft>
                <a:spcPts val="1200"/>
              </a:spcAft>
              <a:buNone/>
            </a:pPr>
            <a:r>
              <a:rPr lang="en-US" sz="1600" b="1" dirty="0">
                <a:solidFill>
                  <a:srgbClr val="595857"/>
                </a:solidFill>
              </a:rPr>
              <a:t>If this occurs during therapy initiation:</a:t>
            </a:r>
          </a:p>
          <a:p>
            <a:pPr marL="182880" lvl="2" indent="-182880">
              <a:spcBef>
                <a:spcPts val="0"/>
              </a:spcBef>
              <a:spcAft>
                <a:spcPts val="900"/>
              </a:spcAft>
            </a:pPr>
            <a:r>
              <a:rPr lang="en-US" sz="1600" dirty="0">
                <a:solidFill>
                  <a:srgbClr val="595857"/>
                </a:solidFill>
              </a:rPr>
              <a:t>Therapy may continue but replace identified battery when feasible.</a:t>
            </a:r>
          </a:p>
          <a:p>
            <a:pPr marL="182880" lvl="2" indent="-182880">
              <a:spcBef>
                <a:spcPts val="0"/>
              </a:spcBef>
              <a:spcAft>
                <a:spcPts val="900"/>
              </a:spcAft>
            </a:pPr>
            <a:r>
              <a:rPr lang="en-US" sz="1600" dirty="0">
                <a:solidFill>
                  <a:srgbClr val="595857"/>
                </a:solidFill>
              </a:rPr>
              <a:t>Until battery replacement, use AC power if available.</a:t>
            </a:r>
          </a:p>
          <a:p>
            <a:pPr marL="182880" lvl="2" indent="-182880">
              <a:spcBef>
                <a:spcPts val="0"/>
              </a:spcBef>
              <a:spcAft>
                <a:spcPts val="900"/>
              </a:spcAft>
            </a:pPr>
            <a:r>
              <a:rPr lang="en-US" sz="1600" dirty="0">
                <a:solidFill>
                  <a:srgbClr val="595857"/>
                </a:solidFill>
              </a:rPr>
              <a:t>Monitor the system for a Low Battery alarm as run time may be reduced.</a:t>
            </a:r>
          </a:p>
          <a:p>
            <a:pPr marL="182880" lvl="2" indent="-182880">
              <a:spcBef>
                <a:spcPts val="0"/>
              </a:spcBef>
              <a:spcAft>
                <a:spcPts val="900"/>
              </a:spcAft>
            </a:pPr>
            <a:r>
              <a:rPr lang="en-US" sz="1600" dirty="0">
                <a:solidFill>
                  <a:srgbClr val="595857"/>
                </a:solidFill>
              </a:rPr>
              <a:t>If a Low Battery alarm occurs, immediately replace the battery or return to AC power.</a:t>
            </a:r>
          </a:p>
          <a:p>
            <a:pPr marL="182880" lvl="2" indent="-182880">
              <a:spcBef>
                <a:spcPts val="0"/>
              </a:spcBef>
              <a:spcAft>
                <a:spcPts val="900"/>
              </a:spcAft>
            </a:pPr>
            <a:r>
              <a:rPr lang="en-US" sz="1600" dirty="0">
                <a:solidFill>
                  <a:srgbClr val="595857"/>
                </a:solidFill>
              </a:rPr>
              <a:t>Once battery is removed or IABP use is discontinued, contact Biomed/Technical Service for battery evaluation.</a:t>
            </a:r>
          </a:p>
          <a:p>
            <a:pPr marL="182880" lvl="2" indent="-182880">
              <a:spcBef>
                <a:spcPts val="0"/>
              </a:spcBef>
              <a:spcAft>
                <a:spcPts val="900"/>
              </a:spcAft>
            </a:pPr>
            <a:r>
              <a:rPr lang="en-US" sz="1600" dirty="0">
                <a:solidFill>
                  <a:srgbClr val="595857"/>
                </a:solidFill>
              </a:rPr>
              <a:t>If battery maintenance is not performed, this message will reappear during the subsequent initiation of therapy.</a:t>
            </a:r>
            <a:endParaRPr lang="sv-SE" sz="1400" dirty="0">
              <a:solidFill>
                <a:srgbClr val="595857"/>
              </a:solidFill>
            </a:endParaRPr>
          </a:p>
          <a:p>
            <a:pPr marL="182880" lvl="2" indent="-182880">
              <a:spcBef>
                <a:spcPts val="0"/>
              </a:spcBef>
              <a:spcAft>
                <a:spcPts val="900"/>
              </a:spcAft>
            </a:pPr>
            <a:endParaRPr lang="en-US" sz="1600" dirty="0">
              <a:solidFill>
                <a:srgbClr val="595857"/>
              </a:solidFill>
            </a:endParaRPr>
          </a:p>
        </p:txBody>
      </p:sp>
      <p:sp>
        <p:nvSpPr>
          <p:cNvPr id="13" name="Title 2">
            <a:extLst>
              <a:ext uri="{FF2B5EF4-FFF2-40B4-BE49-F238E27FC236}">
                <a16:creationId xmlns:a16="http://schemas.microsoft.com/office/drawing/2014/main" id="{05099063-8370-47A7-AF2F-2B762B01C57A}"/>
              </a:ext>
            </a:extLst>
          </p:cNvPr>
          <p:cNvSpPr>
            <a:spLocks noGrp="1"/>
          </p:cNvSpPr>
          <p:nvPr>
            <p:ph type="title"/>
          </p:nvPr>
        </p:nvSpPr>
        <p:spPr>
          <a:xfrm>
            <a:off x="696000" y="457200"/>
            <a:ext cx="10972800" cy="365760"/>
          </a:xfrm>
        </p:spPr>
        <p:txBody>
          <a:bodyPr/>
          <a:lstStyle/>
          <a:p>
            <a:r>
              <a:rPr lang="en-US" dirty="0">
                <a:solidFill>
                  <a:srgbClr val="18274A"/>
                </a:solidFill>
              </a:rPr>
              <a:t>Battery Replacement Required Bay #____</a:t>
            </a:r>
          </a:p>
        </p:txBody>
      </p:sp>
      <p:sp>
        <p:nvSpPr>
          <p:cNvPr id="14" name="Text Placeholder 3">
            <a:extLst>
              <a:ext uri="{FF2B5EF4-FFF2-40B4-BE49-F238E27FC236}">
                <a16:creationId xmlns:a16="http://schemas.microsoft.com/office/drawing/2014/main" id="{020E0DEA-0C02-4881-8743-1D9CED9A17A3}"/>
              </a:ext>
            </a:extLst>
          </p:cNvPr>
          <p:cNvSpPr>
            <a:spLocks noGrp="1"/>
          </p:cNvSpPr>
          <p:nvPr>
            <p:ph type="body" sz="quarter" idx="14"/>
          </p:nvPr>
        </p:nvSpPr>
        <p:spPr>
          <a:xfrm>
            <a:off x="695325" y="868680"/>
            <a:ext cx="10801350" cy="345600"/>
          </a:xfrm>
        </p:spPr>
        <p:txBody>
          <a:bodyPr/>
          <a:lstStyle/>
          <a:p>
            <a:r>
              <a:rPr lang="en-US" dirty="0">
                <a:solidFill>
                  <a:srgbClr val="595857"/>
                </a:solidFill>
              </a:rPr>
              <a:t>Newly added Informational Message</a:t>
            </a:r>
            <a:endParaRPr lang="sv-SE" dirty="0">
              <a:solidFill>
                <a:srgbClr val="595857"/>
              </a:solidFill>
            </a:endParaRPr>
          </a:p>
        </p:txBody>
      </p:sp>
      <p:sp>
        <p:nvSpPr>
          <p:cNvPr id="5" name="Text Placeholder 3">
            <a:extLst>
              <a:ext uri="{FF2B5EF4-FFF2-40B4-BE49-F238E27FC236}">
                <a16:creationId xmlns:a16="http://schemas.microsoft.com/office/drawing/2014/main" id="{5195F690-5F7E-909C-8D8D-372DBC4166E6}"/>
              </a:ext>
            </a:extLst>
          </p:cNvPr>
          <p:cNvSpPr txBox="1">
            <a:spLocks/>
          </p:cNvSpPr>
          <p:nvPr/>
        </p:nvSpPr>
        <p:spPr>
          <a:xfrm>
            <a:off x="695325" y="5828188"/>
            <a:ext cx="447675" cy="191612"/>
          </a:xfrm>
          <a:prstGeom prst="rect">
            <a:avLst/>
          </a:prstGeom>
        </p:spPr>
        <p:txBody>
          <a:bodyPr vert="horz" wrap="none" lIns="0" tIns="0" rIns="0" bIns="0" rtlCol="0">
            <a:noAutofit/>
          </a:bodyPr>
          <a:lstStyle>
            <a:lvl1pPr marL="0" indent="0" algn="l" defTabSz="914400" rtl="0" eaLnBrk="1" latinLnBrk="0" hangingPunct="1">
              <a:lnSpc>
                <a:spcPct val="110000"/>
              </a:lnSpc>
              <a:spcBef>
                <a:spcPts val="0"/>
              </a:spcBef>
              <a:buFontTx/>
              <a:buNone/>
              <a:defRPr sz="2000" kern="1200">
                <a:solidFill>
                  <a:schemeClr val="tx1"/>
                </a:solidFill>
                <a:latin typeface="+mn-lt"/>
                <a:ea typeface="+mn-ea"/>
                <a:cs typeface="+mn-cs"/>
              </a:defRPr>
            </a:lvl1pPr>
            <a:lvl2pPr marL="153988" indent="0" algn="l" defTabSz="914400" rtl="0" eaLnBrk="1" latinLnBrk="0" hangingPunct="1">
              <a:lnSpc>
                <a:spcPct val="110000"/>
              </a:lnSpc>
              <a:spcBef>
                <a:spcPts val="1200"/>
              </a:spcBef>
              <a:buFontTx/>
              <a:buNone/>
              <a:defRPr sz="1400" kern="1200">
                <a:solidFill>
                  <a:schemeClr val="tx1"/>
                </a:solidFill>
                <a:latin typeface="+mn-lt"/>
                <a:ea typeface="+mn-ea"/>
                <a:cs typeface="+mn-cs"/>
              </a:defRPr>
            </a:lvl2pPr>
            <a:lvl3pPr marL="339725" indent="0" algn="l" defTabSz="914400" rtl="0" eaLnBrk="1" latinLnBrk="0" hangingPunct="1">
              <a:lnSpc>
                <a:spcPct val="110000"/>
              </a:lnSpc>
              <a:spcBef>
                <a:spcPts val="1200"/>
              </a:spcBef>
              <a:buFontTx/>
              <a:buNone/>
              <a:defRPr sz="1200" kern="1200">
                <a:solidFill>
                  <a:schemeClr val="tx1"/>
                </a:solidFill>
                <a:latin typeface="+mn-lt"/>
                <a:ea typeface="+mn-ea"/>
                <a:cs typeface="+mn-cs"/>
              </a:defRPr>
            </a:lvl3pPr>
            <a:lvl4pPr marL="339725" indent="0" algn="l" defTabSz="914400" rtl="0" eaLnBrk="1" latinLnBrk="0" hangingPunct="1">
              <a:lnSpc>
                <a:spcPct val="110000"/>
              </a:lnSpc>
              <a:spcBef>
                <a:spcPts val="1200"/>
              </a:spcBef>
              <a:buFontTx/>
              <a:buNone/>
              <a:defRPr sz="1200" kern="1200">
                <a:solidFill>
                  <a:schemeClr val="tx1"/>
                </a:solidFill>
                <a:latin typeface="+mn-lt"/>
                <a:ea typeface="+mn-ea"/>
                <a:cs typeface="+mn-cs"/>
              </a:defRPr>
            </a:lvl4pPr>
            <a:lvl5pPr marL="339725" indent="0" algn="l" defTabSz="914400" rtl="0" eaLnBrk="1" latinLnBrk="0" hangingPunct="1">
              <a:lnSpc>
                <a:spcPct val="110000"/>
              </a:lnSpc>
              <a:spcBef>
                <a:spcPts val="1200"/>
              </a:spcBef>
              <a:buFontTx/>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4" name="Footer Placeholder 3">
            <a:extLst>
              <a:ext uri="{FF2B5EF4-FFF2-40B4-BE49-F238E27FC236}">
                <a16:creationId xmlns:a16="http://schemas.microsoft.com/office/drawing/2014/main" id="{3C883AFE-6184-CF7C-77C8-4E8414AE53C7}"/>
              </a:ext>
            </a:extLst>
          </p:cNvPr>
          <p:cNvSpPr>
            <a:spLocks noGrp="1"/>
          </p:cNvSpPr>
          <p:nvPr>
            <p:ph type="ftr" sz="quarter" idx="16"/>
          </p:nvPr>
        </p:nvSpPr>
        <p:spPr/>
        <p:txBody>
          <a:bodyPr/>
          <a:lstStyle/>
          <a:p>
            <a:r>
              <a:rPr lang="en-US" dirty="0"/>
              <a:t>MCA00002890 Rev A</a:t>
            </a:r>
          </a:p>
        </p:txBody>
      </p:sp>
      <p:sp>
        <p:nvSpPr>
          <p:cNvPr id="6" name="Slide Number Placeholder 5">
            <a:extLst>
              <a:ext uri="{FF2B5EF4-FFF2-40B4-BE49-F238E27FC236}">
                <a16:creationId xmlns:a16="http://schemas.microsoft.com/office/drawing/2014/main" id="{6C412E33-0AC9-48DE-6B2D-279E0AA7AD65}"/>
              </a:ext>
            </a:extLst>
          </p:cNvPr>
          <p:cNvSpPr>
            <a:spLocks noGrp="1"/>
          </p:cNvSpPr>
          <p:nvPr>
            <p:ph type="sldNum" sz="quarter" idx="17"/>
          </p:nvPr>
        </p:nvSpPr>
        <p:spPr/>
        <p:txBody>
          <a:bodyPr/>
          <a:lstStyle/>
          <a:p>
            <a:r>
              <a:rPr lang="en-US"/>
              <a:t>Page </a:t>
            </a:r>
            <a:fld id="{C2FE92B8-3297-49BF-866E-FDAA607BBC0B}" type="slidenum">
              <a:rPr lang="en-US" smtClean="0"/>
              <a:pPr/>
              <a:t>21</a:t>
            </a:fld>
            <a:endParaRPr lang="en-US" dirty="0"/>
          </a:p>
        </p:txBody>
      </p:sp>
    </p:spTree>
    <p:custDataLst>
      <p:tags r:id="rId1"/>
    </p:custDataLst>
    <p:extLst>
      <p:ext uri="{BB962C8B-B14F-4D97-AF65-F5344CB8AC3E}">
        <p14:creationId xmlns:p14="http://schemas.microsoft.com/office/powerpoint/2010/main" val="126024967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452B4F-F82E-4228-8EDD-E6DA4F52DC03}"/>
              </a:ext>
            </a:extLst>
          </p:cNvPr>
          <p:cNvSpPr>
            <a:spLocks noGrp="1"/>
          </p:cNvSpPr>
          <p:nvPr>
            <p:ph sz="quarter" idx="18"/>
          </p:nvPr>
        </p:nvSpPr>
        <p:spPr>
          <a:xfrm>
            <a:off x="696000" y="1645920"/>
            <a:ext cx="5394960" cy="4248150"/>
          </a:xfrm>
        </p:spPr>
        <p:txBody>
          <a:bodyPr/>
          <a:lstStyle/>
          <a:p>
            <a:pPr marL="0" indent="0">
              <a:spcBef>
                <a:spcPts val="0"/>
              </a:spcBef>
              <a:spcAft>
                <a:spcPts val="1200"/>
              </a:spcAft>
              <a:buNone/>
            </a:pPr>
            <a:r>
              <a:rPr lang="en-US" b="1" dirty="0">
                <a:solidFill>
                  <a:srgbClr val="595857"/>
                </a:solidFill>
              </a:rPr>
              <a:t>Enhanced Battery Awareness:</a:t>
            </a:r>
          </a:p>
          <a:p>
            <a:pPr marL="182880" indent="-182880">
              <a:spcBef>
                <a:spcPts val="0"/>
              </a:spcBef>
              <a:spcAft>
                <a:spcPts val="900"/>
              </a:spcAft>
            </a:pPr>
            <a:r>
              <a:rPr lang="en-US" dirty="0">
                <a:solidFill>
                  <a:srgbClr val="595857"/>
                </a:solidFill>
              </a:rPr>
              <a:t>To improve awareness of the active battery, a battery bay indicator has been incorporated into the "Battery in Use Informational Message" on the Monitor Display.</a:t>
            </a:r>
          </a:p>
          <a:p>
            <a:pPr marL="182880" indent="-182880">
              <a:spcBef>
                <a:spcPts val="0"/>
              </a:spcBef>
              <a:spcAft>
                <a:spcPts val="900"/>
              </a:spcAft>
            </a:pPr>
            <a:r>
              <a:rPr lang="en-US" dirty="0">
                <a:solidFill>
                  <a:srgbClr val="595857"/>
                </a:solidFill>
              </a:rPr>
              <a:t>The updated Informational Message identifies clearly which of the two batteries is presently being utilized.</a:t>
            </a:r>
          </a:p>
          <a:p>
            <a:pPr marL="182880" indent="-182880">
              <a:spcAft>
                <a:spcPts val="900"/>
              </a:spcAft>
            </a:pPr>
            <a:endParaRPr lang="en-US" dirty="0">
              <a:solidFill>
                <a:srgbClr val="595857"/>
              </a:solidFill>
            </a:endParaRPr>
          </a:p>
          <a:p>
            <a:pPr marL="274320" indent="-274320">
              <a:spcAft>
                <a:spcPts val="900"/>
              </a:spcAft>
            </a:pPr>
            <a:endParaRPr lang="sv-SE" dirty="0">
              <a:solidFill>
                <a:srgbClr val="595857"/>
              </a:solidFill>
            </a:endParaRPr>
          </a:p>
        </p:txBody>
      </p:sp>
      <p:sp>
        <p:nvSpPr>
          <p:cNvPr id="3" name="Title 2">
            <a:extLst>
              <a:ext uri="{FF2B5EF4-FFF2-40B4-BE49-F238E27FC236}">
                <a16:creationId xmlns:a16="http://schemas.microsoft.com/office/drawing/2014/main" id="{05099063-8370-47A7-AF2F-2B762B01C57A}"/>
              </a:ext>
            </a:extLst>
          </p:cNvPr>
          <p:cNvSpPr>
            <a:spLocks noGrp="1"/>
          </p:cNvSpPr>
          <p:nvPr>
            <p:ph type="title"/>
          </p:nvPr>
        </p:nvSpPr>
        <p:spPr>
          <a:xfrm>
            <a:off x="696000" y="457200"/>
            <a:ext cx="10972800" cy="365760"/>
          </a:xfrm>
        </p:spPr>
        <p:txBody>
          <a:bodyPr/>
          <a:lstStyle/>
          <a:p>
            <a:r>
              <a:rPr lang="en-US" dirty="0">
                <a:solidFill>
                  <a:srgbClr val="18274A"/>
                </a:solidFill>
              </a:rPr>
              <a:t>Battery in Use Bay #___</a:t>
            </a:r>
          </a:p>
        </p:txBody>
      </p:sp>
      <p:sp>
        <p:nvSpPr>
          <p:cNvPr id="4" name="Text Placeholder 3">
            <a:extLst>
              <a:ext uri="{FF2B5EF4-FFF2-40B4-BE49-F238E27FC236}">
                <a16:creationId xmlns:a16="http://schemas.microsoft.com/office/drawing/2014/main" id="{020E0DEA-0C02-4881-8743-1D9CED9A17A3}"/>
              </a:ext>
            </a:extLst>
          </p:cNvPr>
          <p:cNvSpPr>
            <a:spLocks noGrp="1"/>
          </p:cNvSpPr>
          <p:nvPr>
            <p:ph type="body" sz="quarter" idx="14"/>
          </p:nvPr>
        </p:nvSpPr>
        <p:spPr>
          <a:xfrm>
            <a:off x="695325" y="868680"/>
            <a:ext cx="10801350" cy="345600"/>
          </a:xfrm>
        </p:spPr>
        <p:txBody>
          <a:bodyPr/>
          <a:lstStyle/>
          <a:p>
            <a:r>
              <a:rPr lang="en-US" dirty="0">
                <a:solidFill>
                  <a:srgbClr val="595857"/>
                </a:solidFill>
              </a:rPr>
              <a:t>Battery Bay Indicator added to existing Informational Message</a:t>
            </a:r>
            <a:endParaRPr lang="sv-SE" dirty="0">
              <a:solidFill>
                <a:srgbClr val="595857"/>
              </a:solidFill>
            </a:endParaRPr>
          </a:p>
        </p:txBody>
      </p:sp>
      <p:pic>
        <p:nvPicPr>
          <p:cNvPr id="5" name="Picture 4"/>
          <p:cNvPicPr>
            <a:picLocks noChangeAspect="1"/>
          </p:cNvPicPr>
          <p:nvPr/>
        </p:nvPicPr>
        <p:blipFill>
          <a:blip r:embed="rId4"/>
          <a:stretch>
            <a:fillRect/>
          </a:stretch>
        </p:blipFill>
        <p:spPr>
          <a:xfrm>
            <a:off x="6729984" y="1737360"/>
            <a:ext cx="4764527" cy="3584448"/>
          </a:xfrm>
          <a:prstGeom prst="rect">
            <a:avLst/>
          </a:prstGeom>
          <a:ln w="38100">
            <a:solidFill>
              <a:srgbClr val="E9E4E3"/>
            </a:solidFill>
          </a:ln>
        </p:spPr>
      </p:pic>
      <p:pic>
        <p:nvPicPr>
          <p:cNvPr id="14" name="Picture 13"/>
          <p:cNvPicPr>
            <a:picLocks noChangeAspect="1"/>
          </p:cNvPicPr>
          <p:nvPr/>
        </p:nvPicPr>
        <p:blipFill rotWithShape="1">
          <a:blip r:embed="rId5"/>
          <a:srcRect t="8701"/>
          <a:stretch/>
        </p:blipFill>
        <p:spPr>
          <a:xfrm>
            <a:off x="6225439" y="5757624"/>
            <a:ext cx="1824251" cy="228600"/>
          </a:xfrm>
          <a:prstGeom prst="rect">
            <a:avLst/>
          </a:prstGeom>
          <a:ln w="38100">
            <a:solidFill>
              <a:srgbClr val="E9E4E3"/>
            </a:solidFill>
          </a:ln>
        </p:spPr>
      </p:pic>
      <p:cxnSp>
        <p:nvCxnSpPr>
          <p:cNvPr id="16" name="Straight Arrow Connector 15">
            <a:extLst>
              <a:ext uri="{FF2B5EF4-FFF2-40B4-BE49-F238E27FC236}">
                <a16:creationId xmlns:a16="http://schemas.microsoft.com/office/drawing/2014/main" id="{A983C18A-1762-4825-8EC0-A8BDDE3E0C66}"/>
              </a:ext>
            </a:extLst>
          </p:cNvPr>
          <p:cNvCxnSpPr>
            <a:cxnSpLocks/>
          </p:cNvCxnSpPr>
          <p:nvPr/>
        </p:nvCxnSpPr>
        <p:spPr>
          <a:xfrm flipH="1">
            <a:off x="7062716" y="5345558"/>
            <a:ext cx="95535" cy="382422"/>
          </a:xfrm>
          <a:prstGeom prst="straightConnector1">
            <a:avLst/>
          </a:prstGeom>
          <a:ln w="28575">
            <a:solidFill>
              <a:srgbClr val="F39200"/>
            </a:solidFil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id="{F83DFB29-6552-5653-6582-88FE9E5125D4}"/>
              </a:ext>
            </a:extLst>
          </p:cNvPr>
          <p:cNvSpPr>
            <a:spLocks noGrp="1"/>
          </p:cNvSpPr>
          <p:nvPr>
            <p:ph type="ftr" sz="quarter" idx="16"/>
          </p:nvPr>
        </p:nvSpPr>
        <p:spPr/>
        <p:txBody>
          <a:bodyPr/>
          <a:lstStyle/>
          <a:p>
            <a:r>
              <a:rPr lang="en-US" dirty="0"/>
              <a:t>MCA00002890 Rev A</a:t>
            </a:r>
          </a:p>
        </p:txBody>
      </p:sp>
      <p:sp>
        <p:nvSpPr>
          <p:cNvPr id="8" name="Slide Number Placeholder 7">
            <a:extLst>
              <a:ext uri="{FF2B5EF4-FFF2-40B4-BE49-F238E27FC236}">
                <a16:creationId xmlns:a16="http://schemas.microsoft.com/office/drawing/2014/main" id="{89BF5009-667B-810E-7667-2D46C60510B8}"/>
              </a:ext>
            </a:extLst>
          </p:cNvPr>
          <p:cNvSpPr>
            <a:spLocks noGrp="1"/>
          </p:cNvSpPr>
          <p:nvPr>
            <p:ph type="sldNum" sz="quarter" idx="17"/>
          </p:nvPr>
        </p:nvSpPr>
        <p:spPr/>
        <p:txBody>
          <a:bodyPr/>
          <a:lstStyle/>
          <a:p>
            <a:r>
              <a:rPr lang="en-US"/>
              <a:t>Page </a:t>
            </a:r>
            <a:fld id="{C2FE92B8-3297-49BF-866E-FDAA607BBC0B}" type="slidenum">
              <a:rPr lang="en-US" smtClean="0"/>
              <a:pPr/>
              <a:t>22</a:t>
            </a:fld>
            <a:endParaRPr lang="en-US" dirty="0"/>
          </a:p>
        </p:txBody>
      </p:sp>
    </p:spTree>
    <p:custDataLst>
      <p:tags r:id="rId1"/>
    </p:custDataLst>
    <p:extLst>
      <p:ext uri="{BB962C8B-B14F-4D97-AF65-F5344CB8AC3E}">
        <p14:creationId xmlns:p14="http://schemas.microsoft.com/office/powerpoint/2010/main" val="412579848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452B4F-F82E-4228-8EDD-E6DA4F52DC03}"/>
              </a:ext>
            </a:extLst>
          </p:cNvPr>
          <p:cNvSpPr>
            <a:spLocks noGrp="1"/>
          </p:cNvSpPr>
          <p:nvPr>
            <p:ph sz="quarter" idx="18"/>
          </p:nvPr>
        </p:nvSpPr>
        <p:spPr>
          <a:xfrm>
            <a:off x="696000" y="1645920"/>
            <a:ext cx="9144000" cy="4248150"/>
          </a:xfrm>
        </p:spPr>
        <p:txBody>
          <a:bodyPr/>
          <a:lstStyle/>
          <a:p>
            <a:pPr marL="0" indent="0" algn="l">
              <a:spcBef>
                <a:spcPts val="0"/>
              </a:spcBef>
              <a:spcAft>
                <a:spcPts val="600"/>
              </a:spcAft>
              <a:buNone/>
            </a:pPr>
            <a:r>
              <a:rPr lang="en-US" b="1" i="0" dirty="0">
                <a:solidFill>
                  <a:srgbClr val="595857"/>
                </a:solidFill>
                <a:effectLst/>
                <a:latin typeface="Arial" panose="020B0604020202020204" pitchFamily="34" charset="0"/>
                <a:cs typeface="Arial" panose="020B0604020202020204" pitchFamily="34" charset="0"/>
              </a:rPr>
              <a:t>Existing Battery Alarm System</a:t>
            </a:r>
            <a:endParaRPr lang="en-US" b="0" i="0" dirty="0">
              <a:solidFill>
                <a:srgbClr val="595857"/>
              </a:solidFill>
              <a:effectLst/>
              <a:latin typeface="Arial" panose="020B0604020202020204" pitchFamily="34" charset="0"/>
              <a:cs typeface="Arial" panose="020B0604020202020204" pitchFamily="34" charset="0"/>
            </a:endParaRPr>
          </a:p>
          <a:p>
            <a:pPr marL="182880" lvl="1" indent="-182880" algn="l">
              <a:spcBef>
                <a:spcPts val="0"/>
              </a:spcBef>
              <a:spcAft>
                <a:spcPts val="1200"/>
              </a:spcAft>
              <a:buFont typeface="Arial" panose="020B0604020202020204" pitchFamily="34" charset="0"/>
              <a:buChar char="•"/>
            </a:pPr>
            <a:r>
              <a:rPr lang="en-US" sz="1600" b="0" i="0" dirty="0">
                <a:solidFill>
                  <a:srgbClr val="595857"/>
                </a:solidFill>
                <a:effectLst/>
                <a:latin typeface="Arial" panose="020B0604020202020204" pitchFamily="34" charset="0"/>
                <a:cs typeface="Arial" panose="020B0604020202020204" pitchFamily="34" charset="0"/>
              </a:rPr>
              <a:t>A Medium Priority Alarm "Low Battery" activates when less than 30 minutes of cumulative battery operating time remains.</a:t>
            </a:r>
          </a:p>
          <a:p>
            <a:pPr marL="0" indent="0" algn="l">
              <a:spcBef>
                <a:spcPts val="0"/>
              </a:spcBef>
              <a:spcAft>
                <a:spcPts val="600"/>
              </a:spcAft>
              <a:buNone/>
            </a:pPr>
            <a:r>
              <a:rPr lang="en-US" b="1" i="0" dirty="0">
                <a:solidFill>
                  <a:srgbClr val="595857"/>
                </a:solidFill>
                <a:effectLst/>
                <a:latin typeface="Arial" panose="020B0604020202020204" pitchFamily="34" charset="0"/>
                <a:cs typeface="Arial" panose="020B0604020202020204" pitchFamily="34" charset="0"/>
              </a:rPr>
              <a:t>Introduction of New High Priority Alarm</a:t>
            </a:r>
            <a:endParaRPr lang="en-US" b="0" i="0" dirty="0">
              <a:solidFill>
                <a:srgbClr val="595857"/>
              </a:solidFill>
              <a:effectLst/>
              <a:latin typeface="Arial" panose="020B0604020202020204" pitchFamily="34" charset="0"/>
              <a:cs typeface="Arial" panose="020B0604020202020204" pitchFamily="34" charset="0"/>
            </a:endParaRPr>
          </a:p>
          <a:p>
            <a:pPr marL="182880" lvl="1" indent="-182880" algn="l">
              <a:spcBef>
                <a:spcPts val="0"/>
              </a:spcBef>
              <a:spcAft>
                <a:spcPts val="1200"/>
              </a:spcAft>
              <a:buFont typeface="Arial" panose="020B0604020202020204" pitchFamily="34" charset="0"/>
              <a:buChar char="•"/>
            </a:pPr>
            <a:r>
              <a:rPr lang="en-US" sz="1600" b="0" i="0" dirty="0">
                <a:solidFill>
                  <a:srgbClr val="595857"/>
                </a:solidFill>
                <a:effectLst/>
                <a:latin typeface="Arial" panose="020B0604020202020204" pitchFamily="34" charset="0"/>
                <a:cs typeface="Arial" panose="020B0604020202020204" pitchFamily="34" charset="0"/>
              </a:rPr>
              <a:t>A High Priority Alarm "Low Battery" has been added to </a:t>
            </a:r>
            <a:r>
              <a:rPr lang="en-US" sz="1600" dirty="0">
                <a:solidFill>
                  <a:srgbClr val="595857"/>
                </a:solidFill>
                <a:latin typeface="Arial" panose="020B0604020202020204" pitchFamily="34" charset="0"/>
                <a:cs typeface="Arial" panose="020B0604020202020204" pitchFamily="34" charset="0"/>
              </a:rPr>
              <a:t>alert the end-user </a:t>
            </a:r>
            <a:r>
              <a:rPr lang="en-US" sz="1600" b="0" i="0" dirty="0">
                <a:solidFill>
                  <a:srgbClr val="595857"/>
                </a:solidFill>
                <a:effectLst/>
                <a:latin typeface="Arial" panose="020B0604020202020204" pitchFamily="34" charset="0"/>
                <a:cs typeface="Arial" panose="020B0604020202020204" pitchFamily="34" charset="0"/>
              </a:rPr>
              <a:t>when the combined reserve of both batteries drops below 15 minutes of operating time.</a:t>
            </a:r>
          </a:p>
          <a:p>
            <a:pPr marL="0" indent="0" algn="l">
              <a:spcBef>
                <a:spcPts val="0"/>
              </a:spcBef>
              <a:spcAft>
                <a:spcPts val="600"/>
              </a:spcAft>
              <a:buNone/>
            </a:pPr>
            <a:r>
              <a:rPr lang="en-US" b="1" i="0" dirty="0">
                <a:solidFill>
                  <a:srgbClr val="595857"/>
                </a:solidFill>
                <a:effectLst/>
                <a:latin typeface="Arial" panose="020B0604020202020204" pitchFamily="34" charset="0"/>
                <a:cs typeface="Arial" panose="020B0604020202020204" pitchFamily="34" charset="0"/>
              </a:rPr>
              <a:t>Continuation of Therapy During High Priority Alarm</a:t>
            </a:r>
            <a:endParaRPr lang="en-US" b="0" i="0" dirty="0">
              <a:solidFill>
                <a:srgbClr val="595857"/>
              </a:solidFill>
              <a:effectLst/>
              <a:latin typeface="Arial" panose="020B0604020202020204" pitchFamily="34" charset="0"/>
              <a:cs typeface="Arial" panose="020B0604020202020204" pitchFamily="34" charset="0"/>
            </a:endParaRPr>
          </a:p>
          <a:p>
            <a:pPr marL="182880" lvl="1" indent="-182880" algn="l">
              <a:spcBef>
                <a:spcPts val="0"/>
              </a:spcBef>
              <a:spcAft>
                <a:spcPts val="1200"/>
              </a:spcAft>
              <a:buFont typeface="Arial" panose="020B0604020202020204" pitchFamily="34" charset="0"/>
              <a:buChar char="•"/>
            </a:pPr>
            <a:r>
              <a:rPr lang="en-US" sz="1600" b="0" i="0" dirty="0">
                <a:solidFill>
                  <a:srgbClr val="595857"/>
                </a:solidFill>
                <a:effectLst/>
                <a:latin typeface="Arial" panose="020B0604020202020204" pitchFamily="34" charset="0"/>
                <a:cs typeface="Arial" panose="020B0604020202020204" pitchFamily="34" charset="0"/>
              </a:rPr>
              <a:t>Despite the new High Priority alarm, Cardiosave maintains active IABP therapy without interruption.</a:t>
            </a:r>
          </a:p>
          <a:p>
            <a:pPr marL="0" indent="0" algn="l">
              <a:spcBef>
                <a:spcPts val="0"/>
              </a:spcBef>
              <a:spcAft>
                <a:spcPts val="600"/>
              </a:spcAft>
              <a:buNone/>
            </a:pPr>
            <a:r>
              <a:rPr lang="en-US" b="1" dirty="0">
                <a:solidFill>
                  <a:srgbClr val="595857"/>
                </a:solidFill>
                <a:latin typeface="Arial" panose="020B0604020202020204" pitchFamily="34" charset="0"/>
                <a:cs typeface="Arial" panose="020B0604020202020204" pitchFamily="34" charset="0"/>
              </a:rPr>
              <a:t>Alarm Handling</a:t>
            </a:r>
            <a:endParaRPr lang="en-US" b="0" i="0" dirty="0">
              <a:solidFill>
                <a:srgbClr val="595857"/>
              </a:solidFill>
              <a:effectLst/>
              <a:latin typeface="Arial" panose="020B0604020202020204" pitchFamily="34" charset="0"/>
              <a:cs typeface="Arial" panose="020B0604020202020204" pitchFamily="34" charset="0"/>
            </a:endParaRPr>
          </a:p>
          <a:p>
            <a:pPr marL="182880" lvl="1" indent="-182880" algn="l">
              <a:spcBef>
                <a:spcPts val="0"/>
              </a:spcBef>
              <a:spcAft>
                <a:spcPts val="900"/>
              </a:spcAft>
              <a:buFont typeface="Arial" panose="020B0604020202020204" pitchFamily="34" charset="0"/>
              <a:buChar char="•"/>
            </a:pPr>
            <a:r>
              <a:rPr lang="en-US" sz="1600" b="0" i="0" dirty="0">
                <a:solidFill>
                  <a:srgbClr val="595857"/>
                </a:solidFill>
                <a:effectLst/>
                <a:latin typeface="Arial" panose="020B0604020202020204" pitchFamily="34" charset="0"/>
                <a:cs typeface="Arial" panose="020B0604020202020204" pitchFamily="34" charset="0"/>
              </a:rPr>
              <a:t>The alarm message and associated tone are automatically reset once AC power is reconnected or a fully charged battery is installed.</a:t>
            </a:r>
          </a:p>
        </p:txBody>
      </p:sp>
      <p:sp>
        <p:nvSpPr>
          <p:cNvPr id="3" name="Title 2">
            <a:extLst>
              <a:ext uri="{FF2B5EF4-FFF2-40B4-BE49-F238E27FC236}">
                <a16:creationId xmlns:a16="http://schemas.microsoft.com/office/drawing/2014/main" id="{05099063-8370-47A7-AF2F-2B762B01C57A}"/>
              </a:ext>
            </a:extLst>
          </p:cNvPr>
          <p:cNvSpPr>
            <a:spLocks noGrp="1"/>
          </p:cNvSpPr>
          <p:nvPr>
            <p:ph type="title"/>
          </p:nvPr>
        </p:nvSpPr>
        <p:spPr>
          <a:xfrm>
            <a:off x="696000" y="457200"/>
            <a:ext cx="10972800" cy="365760"/>
          </a:xfrm>
        </p:spPr>
        <p:txBody>
          <a:bodyPr/>
          <a:lstStyle/>
          <a:p>
            <a:r>
              <a:rPr lang="en-US" dirty="0">
                <a:solidFill>
                  <a:srgbClr val="18274A"/>
                </a:solidFill>
              </a:rPr>
              <a:t>New Low Battery Alarm</a:t>
            </a:r>
            <a:endParaRPr lang="sv-SE" dirty="0">
              <a:solidFill>
                <a:srgbClr val="18274A"/>
              </a:solidFill>
            </a:endParaRPr>
          </a:p>
        </p:txBody>
      </p:sp>
      <p:sp>
        <p:nvSpPr>
          <p:cNvPr id="5" name="Footer Placeholder 4">
            <a:extLst>
              <a:ext uri="{FF2B5EF4-FFF2-40B4-BE49-F238E27FC236}">
                <a16:creationId xmlns:a16="http://schemas.microsoft.com/office/drawing/2014/main" id="{42E25B1F-DFCD-4C6B-8FB3-2CBBC10B272C}"/>
              </a:ext>
            </a:extLst>
          </p:cNvPr>
          <p:cNvSpPr>
            <a:spLocks noGrp="1"/>
          </p:cNvSpPr>
          <p:nvPr>
            <p:ph type="ftr" sz="quarter" idx="16"/>
          </p:nvPr>
        </p:nvSpPr>
        <p:spPr/>
        <p:txBody>
          <a:bodyPr/>
          <a:lstStyle/>
          <a:p>
            <a:r>
              <a:rPr lang="en-US" dirty="0"/>
              <a:t>MCA00002890 Rev A</a:t>
            </a:r>
          </a:p>
        </p:txBody>
      </p:sp>
      <p:sp>
        <p:nvSpPr>
          <p:cNvPr id="6" name="Slide Number Placeholder 5">
            <a:extLst>
              <a:ext uri="{FF2B5EF4-FFF2-40B4-BE49-F238E27FC236}">
                <a16:creationId xmlns:a16="http://schemas.microsoft.com/office/drawing/2014/main" id="{15AE3D94-B60D-A668-02BD-F134A1D8D328}"/>
              </a:ext>
            </a:extLst>
          </p:cNvPr>
          <p:cNvSpPr>
            <a:spLocks noGrp="1"/>
          </p:cNvSpPr>
          <p:nvPr>
            <p:ph type="sldNum" sz="quarter" idx="17"/>
          </p:nvPr>
        </p:nvSpPr>
        <p:spPr/>
        <p:txBody>
          <a:bodyPr/>
          <a:lstStyle/>
          <a:p>
            <a:r>
              <a:rPr lang="en-US"/>
              <a:t>Page </a:t>
            </a:r>
            <a:fld id="{C2FE92B8-3297-49BF-866E-FDAA607BBC0B}" type="slidenum">
              <a:rPr lang="en-US" smtClean="0"/>
              <a:pPr/>
              <a:t>23</a:t>
            </a:fld>
            <a:endParaRPr lang="en-US" dirty="0"/>
          </a:p>
        </p:txBody>
      </p:sp>
    </p:spTree>
    <p:custDataLst>
      <p:tags r:id="rId1"/>
    </p:custDataLst>
    <p:extLst>
      <p:ext uri="{BB962C8B-B14F-4D97-AF65-F5344CB8AC3E}">
        <p14:creationId xmlns:p14="http://schemas.microsoft.com/office/powerpoint/2010/main" val="7857318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sz="quarter" idx="19"/>
          </p:nvPr>
        </p:nvPicPr>
        <p:blipFill rotWithShape="1">
          <a:blip r:embed="rId4">
            <a:extLst>
              <a:ext uri="{28A0092B-C50C-407E-A947-70E740481C1C}">
                <a14:useLocalDpi xmlns:a14="http://schemas.microsoft.com/office/drawing/2010/main" val="0"/>
              </a:ext>
            </a:extLst>
          </a:blip>
          <a:srcRect l="3180" t="6985" r="7047" b="-1"/>
          <a:stretch/>
        </p:blipFill>
        <p:spPr>
          <a:xfrm>
            <a:off x="2637093" y="2158859"/>
            <a:ext cx="2298358" cy="2743200"/>
          </a:xfrm>
          <a:ln w="38100">
            <a:solidFill>
              <a:schemeClr val="bg1">
                <a:lumMod val="85000"/>
              </a:schemeClr>
            </a:solidFill>
          </a:ln>
        </p:spPr>
      </p:pic>
      <p:pic>
        <p:nvPicPr>
          <p:cNvPr id="14" name="Content Placeholder 13"/>
          <p:cNvPicPr>
            <a:picLocks noGrp="1" noChangeAspect="1"/>
          </p:cNvPicPr>
          <p:nvPr>
            <p:ph sz="quarter" idx="20"/>
          </p:nvPr>
        </p:nvPicPr>
        <p:blipFill>
          <a:blip r:embed="rId5">
            <a:extLst>
              <a:ext uri="{28A0092B-C50C-407E-A947-70E740481C1C}">
                <a14:useLocalDpi xmlns:a14="http://schemas.microsoft.com/office/drawing/2010/main" val="0"/>
              </a:ext>
            </a:extLst>
          </a:blip>
          <a:stretch>
            <a:fillRect/>
          </a:stretch>
        </p:blipFill>
        <p:spPr>
          <a:xfrm>
            <a:off x="6796242" y="2158859"/>
            <a:ext cx="2539758" cy="2743200"/>
          </a:xfrm>
          <a:ln w="38100">
            <a:solidFill>
              <a:schemeClr val="bg1">
                <a:lumMod val="85000"/>
              </a:schemeClr>
            </a:solidFill>
          </a:ln>
        </p:spPr>
      </p:pic>
      <p:sp>
        <p:nvSpPr>
          <p:cNvPr id="3" name="Title 2">
            <a:extLst>
              <a:ext uri="{FF2B5EF4-FFF2-40B4-BE49-F238E27FC236}">
                <a16:creationId xmlns:a16="http://schemas.microsoft.com/office/drawing/2014/main" id="{05099063-8370-47A7-AF2F-2B762B01C57A}"/>
              </a:ext>
            </a:extLst>
          </p:cNvPr>
          <p:cNvSpPr>
            <a:spLocks noGrp="1"/>
          </p:cNvSpPr>
          <p:nvPr>
            <p:ph type="title"/>
          </p:nvPr>
        </p:nvSpPr>
        <p:spPr>
          <a:xfrm>
            <a:off x="696000" y="457200"/>
            <a:ext cx="10972800" cy="365760"/>
          </a:xfrm>
        </p:spPr>
        <p:txBody>
          <a:bodyPr/>
          <a:lstStyle/>
          <a:p>
            <a:r>
              <a:rPr lang="en-US" dirty="0">
                <a:solidFill>
                  <a:srgbClr val="18274A"/>
                </a:solidFill>
              </a:rPr>
              <a:t>New Low Battery Alarm</a:t>
            </a:r>
            <a:endParaRPr lang="sv-SE" dirty="0">
              <a:solidFill>
                <a:srgbClr val="18274A"/>
              </a:solidFill>
            </a:endParaRPr>
          </a:p>
        </p:txBody>
      </p:sp>
      <p:sp>
        <p:nvSpPr>
          <p:cNvPr id="9" name="Text Placeholder 8"/>
          <p:cNvSpPr>
            <a:spLocks noGrp="1"/>
          </p:cNvSpPr>
          <p:nvPr>
            <p:ph type="body" sz="quarter" idx="14"/>
          </p:nvPr>
        </p:nvSpPr>
        <p:spPr>
          <a:xfrm>
            <a:off x="695325" y="868680"/>
            <a:ext cx="10801350" cy="345600"/>
          </a:xfrm>
        </p:spPr>
        <p:txBody>
          <a:bodyPr/>
          <a:lstStyle/>
          <a:p>
            <a:r>
              <a:rPr lang="en-US" dirty="0">
                <a:solidFill>
                  <a:srgbClr val="595857"/>
                </a:solidFill>
              </a:rPr>
              <a:t>Battery status on Monitor Display (examples)</a:t>
            </a:r>
          </a:p>
        </p:txBody>
      </p:sp>
      <p:sp>
        <p:nvSpPr>
          <p:cNvPr id="11" name="TextBox 10"/>
          <p:cNvSpPr txBox="1"/>
          <p:nvPr/>
        </p:nvSpPr>
        <p:spPr>
          <a:xfrm>
            <a:off x="2637093" y="5023066"/>
            <a:ext cx="3017520" cy="1061829"/>
          </a:xfrm>
          <a:prstGeom prst="rect">
            <a:avLst/>
          </a:prstGeom>
          <a:noFill/>
        </p:spPr>
        <p:txBody>
          <a:bodyPr wrap="square" lIns="0" tIns="0" rIns="0" bIns="0" rtlCol="0">
            <a:spAutoFit/>
          </a:bodyPr>
          <a:lstStyle/>
          <a:p>
            <a:r>
              <a:rPr lang="en-US" sz="1600" b="1" dirty="0">
                <a:solidFill>
                  <a:srgbClr val="595857"/>
                </a:solidFill>
              </a:rPr>
              <a:t>Medium Priority alarm</a:t>
            </a:r>
          </a:p>
          <a:p>
            <a:pPr>
              <a:spcAft>
                <a:spcPts val="600"/>
              </a:spcAft>
            </a:pPr>
            <a:r>
              <a:rPr lang="en-US" sz="1600" dirty="0">
                <a:solidFill>
                  <a:srgbClr val="595857"/>
                </a:solidFill>
              </a:rPr>
              <a:t>Battery 1: Depleted</a:t>
            </a:r>
          </a:p>
          <a:p>
            <a:r>
              <a:rPr lang="en-US" sz="1600" dirty="0">
                <a:solidFill>
                  <a:srgbClr val="595857"/>
                </a:solidFill>
              </a:rPr>
              <a:t>Battery 2: Less Than 30 Minutes of charge remaining.</a:t>
            </a:r>
            <a:endParaRPr lang="en-US" sz="1600" b="1" i="1" dirty="0">
              <a:solidFill>
                <a:srgbClr val="595857"/>
              </a:solidFill>
            </a:endParaRPr>
          </a:p>
        </p:txBody>
      </p:sp>
      <p:sp>
        <p:nvSpPr>
          <p:cNvPr id="12" name="TextBox 11"/>
          <p:cNvSpPr txBox="1"/>
          <p:nvPr/>
        </p:nvSpPr>
        <p:spPr>
          <a:xfrm>
            <a:off x="6796241" y="5023066"/>
            <a:ext cx="2926080" cy="1061829"/>
          </a:xfrm>
          <a:prstGeom prst="rect">
            <a:avLst/>
          </a:prstGeom>
          <a:noFill/>
        </p:spPr>
        <p:txBody>
          <a:bodyPr wrap="square" lIns="0" tIns="0" rIns="0" bIns="0" rtlCol="0">
            <a:spAutoFit/>
          </a:bodyPr>
          <a:lstStyle/>
          <a:p>
            <a:r>
              <a:rPr lang="en-US" sz="1600" b="1" dirty="0">
                <a:solidFill>
                  <a:srgbClr val="595857"/>
                </a:solidFill>
              </a:rPr>
              <a:t>High Priority alarm</a:t>
            </a:r>
          </a:p>
          <a:p>
            <a:pPr>
              <a:spcAft>
                <a:spcPts val="600"/>
              </a:spcAft>
            </a:pPr>
            <a:r>
              <a:rPr lang="en-US" sz="1600" dirty="0">
                <a:solidFill>
                  <a:srgbClr val="595857"/>
                </a:solidFill>
              </a:rPr>
              <a:t>Battery 1: Depleted.</a:t>
            </a:r>
          </a:p>
          <a:p>
            <a:r>
              <a:rPr lang="en-US" sz="1600" dirty="0">
                <a:solidFill>
                  <a:srgbClr val="595857"/>
                </a:solidFill>
              </a:rPr>
              <a:t>Battery 2: Less than 15 minutes of charge remaining.</a:t>
            </a:r>
          </a:p>
        </p:txBody>
      </p:sp>
      <p:sp>
        <p:nvSpPr>
          <p:cNvPr id="4" name="Footer Placeholder 3">
            <a:extLst>
              <a:ext uri="{FF2B5EF4-FFF2-40B4-BE49-F238E27FC236}">
                <a16:creationId xmlns:a16="http://schemas.microsoft.com/office/drawing/2014/main" id="{02000C1A-DD4D-3686-95BE-2C6E83E9D314}"/>
              </a:ext>
            </a:extLst>
          </p:cNvPr>
          <p:cNvSpPr>
            <a:spLocks noGrp="1"/>
          </p:cNvSpPr>
          <p:nvPr>
            <p:ph type="ftr" sz="quarter" idx="17"/>
          </p:nvPr>
        </p:nvSpPr>
        <p:spPr/>
        <p:txBody>
          <a:bodyPr/>
          <a:lstStyle/>
          <a:p>
            <a:r>
              <a:rPr lang="en-US" dirty="0"/>
              <a:t>MCA00002890 Rev A</a:t>
            </a:r>
          </a:p>
        </p:txBody>
      </p:sp>
      <p:sp>
        <p:nvSpPr>
          <p:cNvPr id="5" name="Slide Number Placeholder 4">
            <a:extLst>
              <a:ext uri="{FF2B5EF4-FFF2-40B4-BE49-F238E27FC236}">
                <a16:creationId xmlns:a16="http://schemas.microsoft.com/office/drawing/2014/main" id="{6E4C0B8A-4F06-D177-27DF-E521B4B6F5D7}"/>
              </a:ext>
            </a:extLst>
          </p:cNvPr>
          <p:cNvSpPr>
            <a:spLocks noGrp="1"/>
          </p:cNvSpPr>
          <p:nvPr>
            <p:ph type="sldNum" sz="quarter" idx="18"/>
          </p:nvPr>
        </p:nvSpPr>
        <p:spPr/>
        <p:txBody>
          <a:bodyPr/>
          <a:lstStyle/>
          <a:p>
            <a:r>
              <a:rPr lang="en-US"/>
              <a:t>Page </a:t>
            </a:r>
            <a:fld id="{C2FE92B8-3297-49BF-866E-FDAA607BBC0B}" type="slidenum">
              <a:rPr lang="en-US" smtClean="0"/>
              <a:pPr/>
              <a:t>24</a:t>
            </a:fld>
            <a:endParaRPr lang="en-US" dirty="0"/>
          </a:p>
        </p:txBody>
      </p:sp>
    </p:spTree>
    <p:custDataLst>
      <p:tags r:id="rId1"/>
    </p:custDataLst>
    <p:extLst>
      <p:ext uri="{BB962C8B-B14F-4D97-AF65-F5344CB8AC3E}">
        <p14:creationId xmlns:p14="http://schemas.microsoft.com/office/powerpoint/2010/main" val="28282839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0A815-DA38-4AB1-8A8D-E2FD7E5431E2}"/>
              </a:ext>
            </a:extLst>
          </p:cNvPr>
          <p:cNvSpPr>
            <a:spLocks noGrp="1"/>
          </p:cNvSpPr>
          <p:nvPr>
            <p:ph type="title"/>
          </p:nvPr>
        </p:nvSpPr>
        <p:spPr/>
        <p:txBody>
          <a:bodyPr wrap="square" anchor="b" anchorCtr="0"/>
          <a:lstStyle/>
          <a:p>
            <a:r>
              <a:rPr lang="en-US" sz="4400" dirty="0">
                <a:solidFill>
                  <a:schemeClr val="tx2"/>
                </a:solidFill>
              </a:rPr>
              <a:t>Cybersecurity vulnerabilities - Ripple20 </a:t>
            </a:r>
          </a:p>
        </p:txBody>
      </p:sp>
      <p:sp>
        <p:nvSpPr>
          <p:cNvPr id="5" name="Footer Placeholder 4">
            <a:extLst>
              <a:ext uri="{FF2B5EF4-FFF2-40B4-BE49-F238E27FC236}">
                <a16:creationId xmlns:a16="http://schemas.microsoft.com/office/drawing/2014/main" id="{D37D5399-9E77-2759-AEBE-318D6B8794EA}"/>
              </a:ext>
            </a:extLst>
          </p:cNvPr>
          <p:cNvSpPr>
            <a:spLocks noGrp="1"/>
          </p:cNvSpPr>
          <p:nvPr>
            <p:ph type="ftr" sz="quarter" idx="11"/>
          </p:nvPr>
        </p:nvSpPr>
        <p:spPr/>
        <p:txBody>
          <a:bodyPr/>
          <a:lstStyle/>
          <a:p>
            <a:r>
              <a:rPr lang="en-US" dirty="0"/>
              <a:t>MCA00002890 Rev A</a:t>
            </a:r>
          </a:p>
        </p:txBody>
      </p:sp>
      <p:sp>
        <p:nvSpPr>
          <p:cNvPr id="6" name="Slide Number Placeholder 5">
            <a:extLst>
              <a:ext uri="{FF2B5EF4-FFF2-40B4-BE49-F238E27FC236}">
                <a16:creationId xmlns:a16="http://schemas.microsoft.com/office/drawing/2014/main" id="{FB5E01E2-52F4-31F7-6860-F5EDD00536FC}"/>
              </a:ext>
            </a:extLst>
          </p:cNvPr>
          <p:cNvSpPr>
            <a:spLocks noGrp="1"/>
          </p:cNvSpPr>
          <p:nvPr>
            <p:ph type="sldNum" sz="quarter" idx="12"/>
          </p:nvPr>
        </p:nvSpPr>
        <p:spPr/>
        <p:txBody>
          <a:bodyPr/>
          <a:lstStyle/>
          <a:p>
            <a:r>
              <a:rPr lang="en-US"/>
              <a:t>Page </a:t>
            </a:r>
            <a:fld id="{C2FE92B8-3297-49BF-866E-FDAA607BBC0B}" type="slidenum">
              <a:rPr lang="en-US" smtClean="0"/>
              <a:pPr/>
              <a:t>25</a:t>
            </a:fld>
            <a:endParaRPr lang="en-US" dirty="0"/>
          </a:p>
        </p:txBody>
      </p:sp>
    </p:spTree>
    <p:custDataLst>
      <p:tags r:id="rId1"/>
    </p:custDataLst>
    <p:extLst>
      <p:ext uri="{BB962C8B-B14F-4D97-AF65-F5344CB8AC3E}">
        <p14:creationId xmlns:p14="http://schemas.microsoft.com/office/powerpoint/2010/main" val="50823060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05099063-8370-47A7-AF2F-2B762B01C57A}"/>
              </a:ext>
            </a:extLst>
          </p:cNvPr>
          <p:cNvSpPr>
            <a:spLocks noGrp="1"/>
          </p:cNvSpPr>
          <p:nvPr>
            <p:ph type="title"/>
          </p:nvPr>
        </p:nvSpPr>
        <p:spPr>
          <a:xfrm>
            <a:off x="696000" y="457200"/>
            <a:ext cx="10972800" cy="365760"/>
          </a:xfrm>
        </p:spPr>
        <p:txBody>
          <a:bodyPr/>
          <a:lstStyle/>
          <a:p>
            <a:r>
              <a:rPr lang="en-US" dirty="0">
                <a:solidFill>
                  <a:schemeClr val="accent1"/>
                </a:solidFill>
              </a:rPr>
              <a:t>Cybersecurity vulnerabilities - Ripple20</a:t>
            </a:r>
            <a:endParaRPr lang="sv-SE" dirty="0">
              <a:solidFill>
                <a:schemeClr val="accent1"/>
              </a:solidFill>
            </a:endParaRPr>
          </a:p>
        </p:txBody>
      </p:sp>
      <p:sp>
        <p:nvSpPr>
          <p:cNvPr id="16" name="Content Placeholder 1">
            <a:extLst>
              <a:ext uri="{FF2B5EF4-FFF2-40B4-BE49-F238E27FC236}">
                <a16:creationId xmlns:a16="http://schemas.microsoft.com/office/drawing/2014/main" id="{A5452B4F-F82E-4228-8EDD-E6DA4F52DC03}"/>
              </a:ext>
            </a:extLst>
          </p:cNvPr>
          <p:cNvSpPr txBox="1">
            <a:spLocks/>
          </p:cNvSpPr>
          <p:nvPr/>
        </p:nvSpPr>
        <p:spPr>
          <a:xfrm>
            <a:off x="696000" y="1645920"/>
            <a:ext cx="6571924" cy="4389120"/>
          </a:xfrm>
          <a:prstGeom prst="rect">
            <a:avLst/>
          </a:prstGeom>
        </p:spPr>
        <p:txBody>
          <a:bodyPr vert="horz" lIns="0" tIns="0" rIns="0" bIns="0" rtlCol="0" anchor="t">
            <a:noAutofit/>
          </a:bodyPr>
          <a:lstStyle>
            <a:lvl1pPr marL="146050" indent="-146050" algn="l" defTabSz="914400" rtl="0" eaLnBrk="1" latinLnBrk="0" hangingPunct="1">
              <a:lnSpc>
                <a:spcPct val="110000"/>
              </a:lnSpc>
              <a:spcBef>
                <a:spcPts val="1200"/>
              </a:spcBef>
              <a:buFont typeface="Arial" panose="020B0604020202020204" pitchFamily="34" charset="0"/>
              <a:buChar char="•"/>
              <a:defRPr sz="1600" kern="1200">
                <a:solidFill>
                  <a:schemeClr val="tx1"/>
                </a:solidFill>
                <a:latin typeface="+mn-lt"/>
                <a:ea typeface="+mn-ea"/>
                <a:cs typeface="+mn-cs"/>
              </a:defRPr>
            </a:lvl1pPr>
            <a:lvl2pPr marL="334963" indent="-180975" algn="l" defTabSz="914400" rtl="0" eaLnBrk="1" latinLnBrk="0" hangingPunct="1">
              <a:lnSpc>
                <a:spcPct val="110000"/>
              </a:lnSpc>
              <a:spcBef>
                <a:spcPts val="1200"/>
              </a:spcBef>
              <a:buFont typeface="Arial" panose="020B0604020202020204" pitchFamily="34" charset="0"/>
              <a:buChar char="‒"/>
              <a:defRPr sz="1400" kern="1200">
                <a:solidFill>
                  <a:schemeClr val="tx1"/>
                </a:solidFill>
                <a:latin typeface="+mn-lt"/>
                <a:ea typeface="+mn-ea"/>
                <a:cs typeface="+mn-cs"/>
              </a:defRPr>
            </a:lvl2pPr>
            <a:lvl3pPr marL="498475" indent="-158750" algn="l" defTabSz="914400" rtl="0" eaLnBrk="1" latinLnBrk="0" hangingPunct="1">
              <a:lnSpc>
                <a:spcPct val="110000"/>
              </a:lnSpc>
              <a:spcBef>
                <a:spcPts val="1200"/>
              </a:spcBef>
              <a:buFont typeface="Arial" panose="020B0604020202020204" pitchFamily="34" charset="0"/>
              <a:buChar char="•"/>
              <a:defRPr sz="1200" kern="1200">
                <a:solidFill>
                  <a:schemeClr val="tx1"/>
                </a:solidFill>
                <a:latin typeface="+mn-lt"/>
                <a:ea typeface="+mn-ea"/>
                <a:cs typeface="+mn-cs"/>
              </a:defRPr>
            </a:lvl3pPr>
            <a:lvl4pPr marL="498475" indent="-158750" algn="l" defTabSz="914400" rtl="0" eaLnBrk="1" latinLnBrk="0" hangingPunct="1">
              <a:lnSpc>
                <a:spcPct val="110000"/>
              </a:lnSpc>
              <a:spcBef>
                <a:spcPts val="1200"/>
              </a:spcBef>
              <a:buFont typeface="Arial" panose="020B0604020202020204" pitchFamily="34" charset="0"/>
              <a:buChar char="•"/>
              <a:defRPr sz="1200" kern="1200">
                <a:solidFill>
                  <a:schemeClr val="tx1"/>
                </a:solidFill>
                <a:latin typeface="+mn-lt"/>
                <a:ea typeface="+mn-ea"/>
                <a:cs typeface="+mn-cs"/>
              </a:defRPr>
            </a:lvl4pPr>
            <a:lvl5pPr marL="498475" indent="-158750" algn="l" defTabSz="914400" rtl="0" eaLnBrk="1" latinLnBrk="0" hangingPunct="1">
              <a:lnSpc>
                <a:spcPct val="110000"/>
              </a:lnSpc>
              <a:spcBef>
                <a:spcPts val="12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spcBef>
                <a:spcPts val="0"/>
              </a:spcBef>
              <a:spcAft>
                <a:spcPts val="600"/>
              </a:spcAft>
              <a:buNone/>
            </a:pPr>
            <a:r>
              <a:rPr lang="en-US" b="1" i="0" dirty="0">
                <a:solidFill>
                  <a:srgbClr val="595857"/>
                </a:solidFill>
                <a:effectLst/>
              </a:rPr>
              <a:t>Voluntary Medical Device Correction for Cardiosave IABP</a:t>
            </a:r>
            <a:endParaRPr lang="en-US" b="0" i="0" dirty="0">
              <a:solidFill>
                <a:srgbClr val="595857"/>
              </a:solidFill>
              <a:effectLst/>
            </a:endParaRPr>
          </a:p>
          <a:p>
            <a:pPr marL="182880" lvl="1" indent="-182880" algn="l">
              <a:spcBef>
                <a:spcPts val="0"/>
              </a:spcBef>
              <a:spcAft>
                <a:spcPts val="900"/>
              </a:spcAft>
              <a:buFont typeface="Arial" panose="020B0604020202020204" pitchFamily="34" charset="0"/>
              <a:buChar char="•"/>
            </a:pPr>
            <a:r>
              <a:rPr lang="en-US" b="0" i="0" dirty="0">
                <a:solidFill>
                  <a:srgbClr val="595857"/>
                </a:solidFill>
                <a:effectLst/>
              </a:rPr>
              <a:t>Getinge previously initiated a voluntary Medical Device Correction concerning the Cardiosave IABP, aimed at addressing cybersecurity vulnerabilities that could impact communication with Hospital/Clinical Information Systems (HIS/CIS).</a:t>
            </a:r>
          </a:p>
          <a:p>
            <a:pPr marL="0" indent="0" algn="l">
              <a:spcBef>
                <a:spcPts val="0"/>
              </a:spcBef>
              <a:spcAft>
                <a:spcPts val="600"/>
              </a:spcAft>
              <a:buNone/>
            </a:pPr>
            <a:r>
              <a:rPr lang="en-US" b="1" i="0" dirty="0">
                <a:solidFill>
                  <a:srgbClr val="595857"/>
                </a:solidFill>
                <a:effectLst/>
              </a:rPr>
              <a:t>Previous Guidance for Users</a:t>
            </a:r>
            <a:endParaRPr lang="en-US" b="0" i="0" dirty="0">
              <a:solidFill>
                <a:srgbClr val="595857"/>
              </a:solidFill>
              <a:effectLst/>
            </a:endParaRPr>
          </a:p>
          <a:p>
            <a:pPr marL="182880" lvl="1" indent="-182880" algn="l">
              <a:spcBef>
                <a:spcPts val="0"/>
              </a:spcBef>
              <a:spcAft>
                <a:spcPts val="900"/>
              </a:spcAft>
              <a:buFont typeface="Arial" panose="020B0604020202020204" pitchFamily="34" charset="0"/>
              <a:buChar char="•"/>
            </a:pPr>
            <a:r>
              <a:rPr lang="en-US" b="0" i="0" dirty="0">
                <a:solidFill>
                  <a:srgbClr val="595857"/>
                </a:solidFill>
                <a:effectLst/>
              </a:rPr>
              <a:t>As a precautionary measure, users were directed to disconnect the Ethernet cable from the Cardiosave Ethernet Port [See Figure 1] and to disable Network Connections.</a:t>
            </a:r>
          </a:p>
          <a:p>
            <a:pPr marL="0" indent="0" algn="l">
              <a:spcBef>
                <a:spcPts val="0"/>
              </a:spcBef>
              <a:spcAft>
                <a:spcPts val="600"/>
              </a:spcAft>
              <a:buNone/>
            </a:pPr>
            <a:r>
              <a:rPr lang="en-US" b="1" i="0" dirty="0">
                <a:solidFill>
                  <a:srgbClr val="595857"/>
                </a:solidFill>
                <a:effectLst/>
              </a:rPr>
              <a:t>Software </a:t>
            </a:r>
            <a:r>
              <a:rPr lang="en-US" b="1" dirty="0">
                <a:solidFill>
                  <a:srgbClr val="595857"/>
                </a:solidFill>
              </a:rPr>
              <a:t>Revision</a:t>
            </a:r>
            <a:r>
              <a:rPr lang="en-US" b="1" i="0" dirty="0">
                <a:solidFill>
                  <a:srgbClr val="595857"/>
                </a:solidFill>
                <a:effectLst/>
              </a:rPr>
              <a:t> Resolution</a:t>
            </a:r>
            <a:endParaRPr lang="en-US" b="0" i="0" dirty="0">
              <a:solidFill>
                <a:srgbClr val="595857"/>
              </a:solidFill>
              <a:effectLst/>
            </a:endParaRPr>
          </a:p>
          <a:p>
            <a:pPr marL="182880" lvl="1" indent="-182880" algn="l">
              <a:spcBef>
                <a:spcPts val="0"/>
              </a:spcBef>
              <a:spcAft>
                <a:spcPts val="900"/>
              </a:spcAft>
              <a:buFont typeface="Arial" panose="020B0604020202020204" pitchFamily="34" charset="0"/>
              <a:buChar char="•"/>
            </a:pPr>
            <a:r>
              <a:rPr lang="en-US">
                <a:solidFill>
                  <a:srgbClr val="595857"/>
                </a:solidFill>
              </a:rPr>
              <a:t>Both</a:t>
            </a:r>
            <a:r>
              <a:rPr lang="en-US" b="0" i="0">
                <a:solidFill>
                  <a:srgbClr val="595857"/>
                </a:solidFill>
                <a:effectLst/>
              </a:rPr>
              <a:t> D.00 and D.01 software </a:t>
            </a:r>
            <a:r>
              <a:rPr lang="en-US">
                <a:solidFill>
                  <a:srgbClr val="595857"/>
                </a:solidFill>
              </a:rPr>
              <a:t>revisions</a:t>
            </a:r>
            <a:r>
              <a:rPr lang="en-US" b="0" i="0">
                <a:solidFill>
                  <a:srgbClr val="595857"/>
                </a:solidFill>
                <a:effectLst/>
              </a:rPr>
              <a:t> have resolved the identified cybersecurity </a:t>
            </a:r>
            <a:r>
              <a:rPr lang="en-US" b="0" i="0" dirty="0">
                <a:solidFill>
                  <a:srgbClr val="595857"/>
                </a:solidFill>
                <a:effectLst/>
              </a:rPr>
              <a:t>issues.</a:t>
            </a:r>
          </a:p>
          <a:p>
            <a:pPr marL="0" indent="0" algn="l">
              <a:spcBef>
                <a:spcPts val="0"/>
              </a:spcBef>
              <a:spcAft>
                <a:spcPts val="600"/>
              </a:spcAft>
              <a:buNone/>
            </a:pPr>
            <a:r>
              <a:rPr lang="en-US" b="1" i="0" dirty="0">
                <a:solidFill>
                  <a:srgbClr val="595857"/>
                </a:solidFill>
                <a:effectLst/>
              </a:rPr>
              <a:t>Instructions for Re-establishing Network Connectivity</a:t>
            </a:r>
            <a:endParaRPr lang="en-US" b="0" i="0" dirty="0">
              <a:solidFill>
                <a:srgbClr val="595857"/>
              </a:solidFill>
              <a:effectLst/>
            </a:endParaRPr>
          </a:p>
          <a:p>
            <a:pPr marL="182880" lvl="1" indent="-182880" algn="l">
              <a:spcBef>
                <a:spcPts val="0"/>
              </a:spcBef>
              <a:spcAft>
                <a:spcPts val="900"/>
              </a:spcAft>
              <a:buFont typeface="Arial" panose="020B0604020202020204" pitchFamily="34" charset="0"/>
              <a:buChar char="•"/>
            </a:pPr>
            <a:r>
              <a:rPr lang="en-US" b="0" i="0" dirty="0">
                <a:solidFill>
                  <a:srgbClr val="595857"/>
                </a:solidFill>
                <a:effectLst/>
              </a:rPr>
              <a:t>Following the update, users are instructed to reconnect the Ethernet cable and reactivate Network Connections through the Pump Options menu [See Figure 2].</a:t>
            </a:r>
          </a:p>
          <a:p>
            <a:pPr marL="0" indent="0">
              <a:lnSpc>
                <a:spcPct val="120000"/>
              </a:lnSpc>
              <a:spcBef>
                <a:spcPts val="0"/>
              </a:spcBef>
              <a:spcAft>
                <a:spcPts val="900"/>
              </a:spcAft>
              <a:buNone/>
            </a:pPr>
            <a:endParaRPr lang="en-US" dirty="0">
              <a:solidFill>
                <a:srgbClr val="595857"/>
              </a:solidFill>
              <a:ea typeface="Times New Roman" panose="02020603050405020304" pitchFamily="18" charset="0"/>
              <a:cs typeface="Times New Roman" panose="02020603050405020304" pitchFamily="18" charset="0"/>
            </a:endParaRPr>
          </a:p>
        </p:txBody>
      </p:sp>
      <p:sp>
        <p:nvSpPr>
          <p:cNvPr id="17" name="TextBox 16"/>
          <p:cNvSpPr txBox="1"/>
          <p:nvPr/>
        </p:nvSpPr>
        <p:spPr>
          <a:xfrm>
            <a:off x="8999713" y="3658643"/>
            <a:ext cx="2103120" cy="187424"/>
          </a:xfrm>
          <a:prstGeom prst="rect">
            <a:avLst/>
          </a:prstGeom>
          <a:noFill/>
        </p:spPr>
        <p:txBody>
          <a:bodyPr wrap="square" lIns="0" tIns="0" rIns="0" bIns="0" rtlCol="0">
            <a:spAutoFit/>
          </a:bodyPr>
          <a:lstStyle/>
          <a:p>
            <a:pPr algn="ctr">
              <a:lnSpc>
                <a:spcPct val="110000"/>
              </a:lnSpc>
              <a:spcBef>
                <a:spcPts val="1200"/>
              </a:spcBef>
            </a:pPr>
            <a:r>
              <a:rPr lang="en-US" sz="1200" i="1" dirty="0">
                <a:solidFill>
                  <a:schemeClr val="tx1">
                    <a:lumMod val="75000"/>
                  </a:schemeClr>
                </a:solidFill>
              </a:rPr>
              <a:t>Figure 1</a:t>
            </a:r>
          </a:p>
        </p:txBody>
      </p:sp>
      <p:pic>
        <p:nvPicPr>
          <p:cNvPr id="18" name="Picture 17" descr="C:\Users\u2435354\AppData\Local\Borland\CaliberRM\IMageCache\979ECE57-9569-457D-9A42-96B241B6F310.bmp"/>
          <p:cNvPicPr>
            <a:picLocks noChangeAspect="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653500" y="5486400"/>
            <a:ext cx="3364409" cy="274320"/>
          </a:xfrm>
          <a:prstGeom prst="rect">
            <a:avLst/>
          </a:prstGeom>
          <a:noFill/>
          <a:ln>
            <a:noFill/>
          </a:ln>
        </p:spPr>
      </p:pic>
      <p:sp>
        <p:nvSpPr>
          <p:cNvPr id="19" name="TextBox 18"/>
          <p:cNvSpPr txBox="1"/>
          <p:nvPr/>
        </p:nvSpPr>
        <p:spPr>
          <a:xfrm>
            <a:off x="8284146" y="5852160"/>
            <a:ext cx="2103120" cy="187424"/>
          </a:xfrm>
          <a:prstGeom prst="rect">
            <a:avLst/>
          </a:prstGeom>
          <a:noFill/>
        </p:spPr>
        <p:txBody>
          <a:bodyPr wrap="square" lIns="0" tIns="0" rIns="0" bIns="0" rtlCol="0">
            <a:spAutoFit/>
          </a:bodyPr>
          <a:lstStyle/>
          <a:p>
            <a:pPr algn="ctr">
              <a:lnSpc>
                <a:spcPct val="110000"/>
              </a:lnSpc>
              <a:spcBef>
                <a:spcPts val="1200"/>
              </a:spcBef>
            </a:pPr>
            <a:r>
              <a:rPr lang="en-US" sz="1200" i="1" dirty="0">
                <a:solidFill>
                  <a:schemeClr val="tx1">
                    <a:lumMod val="75000"/>
                  </a:schemeClr>
                </a:solidFill>
              </a:rPr>
              <a:t>Figure 2</a:t>
            </a:r>
          </a:p>
        </p:txBody>
      </p:sp>
      <p:pic>
        <p:nvPicPr>
          <p:cNvPr id="20" name="Picture 19" descr="C:\Users\u2435354\AppData\Local\Borland\CaliberRM\IMageCache\D859EE14-4DEB-4D5F-8BB2-5132FB6C25EB.bmp"/>
          <p:cNvPicPr>
            <a:picLocks noChangeAspect="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7267924" y="3931920"/>
            <a:ext cx="4135563" cy="1463040"/>
          </a:xfrm>
          <a:prstGeom prst="rect">
            <a:avLst/>
          </a:prstGeom>
          <a:noFill/>
          <a:ln>
            <a:noFill/>
          </a:ln>
        </p:spPr>
      </p:pic>
      <p:sp>
        <p:nvSpPr>
          <p:cNvPr id="3" name="Footer Placeholder 2">
            <a:extLst>
              <a:ext uri="{FF2B5EF4-FFF2-40B4-BE49-F238E27FC236}">
                <a16:creationId xmlns:a16="http://schemas.microsoft.com/office/drawing/2014/main" id="{2D1272AD-D638-6016-489A-E76EB6CC41A9}"/>
              </a:ext>
            </a:extLst>
          </p:cNvPr>
          <p:cNvSpPr>
            <a:spLocks noGrp="1"/>
          </p:cNvSpPr>
          <p:nvPr>
            <p:ph type="ftr" sz="quarter" idx="16"/>
          </p:nvPr>
        </p:nvSpPr>
        <p:spPr/>
        <p:txBody>
          <a:bodyPr/>
          <a:lstStyle/>
          <a:p>
            <a:r>
              <a:rPr lang="en-US" dirty="0"/>
              <a:t>MCA00002890 Rev A</a:t>
            </a:r>
          </a:p>
        </p:txBody>
      </p:sp>
      <p:sp>
        <p:nvSpPr>
          <p:cNvPr id="4" name="Slide Number Placeholder 3">
            <a:extLst>
              <a:ext uri="{FF2B5EF4-FFF2-40B4-BE49-F238E27FC236}">
                <a16:creationId xmlns:a16="http://schemas.microsoft.com/office/drawing/2014/main" id="{36B4A8A3-AE9E-FBB4-48FF-975FAEAD5540}"/>
              </a:ext>
            </a:extLst>
          </p:cNvPr>
          <p:cNvSpPr>
            <a:spLocks noGrp="1"/>
          </p:cNvSpPr>
          <p:nvPr>
            <p:ph type="sldNum" sz="quarter" idx="17"/>
          </p:nvPr>
        </p:nvSpPr>
        <p:spPr/>
        <p:txBody>
          <a:bodyPr/>
          <a:lstStyle/>
          <a:p>
            <a:r>
              <a:rPr lang="en-US"/>
              <a:t>Page </a:t>
            </a:r>
            <a:fld id="{C2FE92B8-3297-49BF-866E-FDAA607BBC0B}" type="slidenum">
              <a:rPr lang="en-US" smtClean="0"/>
              <a:pPr/>
              <a:t>26</a:t>
            </a:fld>
            <a:endParaRPr lang="en-US" dirty="0"/>
          </a:p>
        </p:txBody>
      </p:sp>
      <p:grpSp>
        <p:nvGrpSpPr>
          <p:cNvPr id="21" name="Group 20">
            <a:extLst>
              <a:ext uri="{FF2B5EF4-FFF2-40B4-BE49-F238E27FC236}">
                <a16:creationId xmlns:a16="http://schemas.microsoft.com/office/drawing/2014/main" id="{9CD990F9-1C85-87DE-E113-625E66526B8E}"/>
              </a:ext>
            </a:extLst>
          </p:cNvPr>
          <p:cNvGrpSpPr/>
          <p:nvPr/>
        </p:nvGrpSpPr>
        <p:grpSpPr>
          <a:xfrm>
            <a:off x="7438757" y="890416"/>
            <a:ext cx="4230043" cy="2743200"/>
            <a:chOff x="7438757" y="890416"/>
            <a:chExt cx="4230043" cy="2743200"/>
          </a:xfrm>
        </p:grpSpPr>
        <p:pic>
          <p:nvPicPr>
            <p:cNvPr id="7" name="Picture 6">
              <a:extLst>
                <a:ext uri="{FF2B5EF4-FFF2-40B4-BE49-F238E27FC236}">
                  <a16:creationId xmlns:a16="http://schemas.microsoft.com/office/drawing/2014/main" id="{A2A0A837-F312-B334-6109-6E596FBC7E55}"/>
                </a:ext>
              </a:extLst>
            </p:cNvPr>
            <p:cNvPicPr>
              <a:picLocks noChangeAspect="1"/>
            </p:cNvPicPr>
            <p:nvPr/>
          </p:nvPicPr>
          <p:blipFill rotWithShape="1">
            <a:blip r:embed="rId8"/>
            <a:srcRect r="22248" b="27944"/>
            <a:stretch/>
          </p:blipFill>
          <p:spPr>
            <a:xfrm>
              <a:off x="7438757" y="890416"/>
              <a:ext cx="4230043" cy="2743200"/>
            </a:xfrm>
            <a:prstGeom prst="rect">
              <a:avLst/>
            </a:prstGeom>
          </p:spPr>
        </p:pic>
        <p:pic>
          <p:nvPicPr>
            <p:cNvPr id="6" name="Picture 5">
              <a:extLst>
                <a:ext uri="{FF2B5EF4-FFF2-40B4-BE49-F238E27FC236}">
                  <a16:creationId xmlns:a16="http://schemas.microsoft.com/office/drawing/2014/main" id="{2BBCB8E5-16B0-3F39-64C4-9338EA76B617}"/>
                </a:ext>
              </a:extLst>
            </p:cNvPr>
            <p:cNvPicPr>
              <a:picLocks noChangeAspect="1"/>
            </p:cNvPicPr>
            <p:nvPr/>
          </p:nvPicPr>
          <p:blipFill>
            <a:blip r:embed="rId9"/>
            <a:stretch>
              <a:fillRect/>
            </a:stretch>
          </p:blipFill>
          <p:spPr>
            <a:xfrm>
              <a:off x="10564791" y="2336088"/>
              <a:ext cx="156755" cy="91440"/>
            </a:xfrm>
            <a:prstGeom prst="rect">
              <a:avLst/>
            </a:prstGeom>
          </p:spPr>
        </p:pic>
        <p:cxnSp>
          <p:nvCxnSpPr>
            <p:cNvPr id="9" name="Straight Arrow Connector 8">
              <a:extLst>
                <a:ext uri="{FF2B5EF4-FFF2-40B4-BE49-F238E27FC236}">
                  <a16:creationId xmlns:a16="http://schemas.microsoft.com/office/drawing/2014/main" id="{EDD0CD2B-2F73-37E1-71BA-EBEFA5682F88}"/>
                </a:ext>
              </a:extLst>
            </p:cNvPr>
            <p:cNvCxnSpPr>
              <a:cxnSpLocks/>
            </p:cNvCxnSpPr>
            <p:nvPr/>
          </p:nvCxnSpPr>
          <p:spPr>
            <a:xfrm>
              <a:off x="8502555" y="1645920"/>
              <a:ext cx="413952" cy="0"/>
            </a:xfrm>
            <a:prstGeom prst="straightConnector1">
              <a:avLst/>
            </a:prstGeom>
            <a:ln w="28575">
              <a:solidFill>
                <a:srgbClr val="F39200"/>
              </a:solidFill>
              <a:tailEnd type="triangle"/>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2A7B4B57-3B10-21CB-1200-0CFA520072BE}"/>
              </a:ext>
            </a:extLst>
          </p:cNvPr>
          <p:cNvSpPr/>
          <p:nvPr/>
        </p:nvSpPr>
        <p:spPr>
          <a:xfrm>
            <a:off x="7267924" y="2336088"/>
            <a:ext cx="1330166" cy="4985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10000"/>
              </a:lnSpc>
              <a:spcBef>
                <a:spcPts val="1200"/>
              </a:spcBef>
            </a:pPr>
            <a:endParaRPr lang="en-US" sz="1600" dirty="0" err="1"/>
          </a:p>
        </p:txBody>
      </p:sp>
    </p:spTree>
    <p:custDataLst>
      <p:tags r:id="rId1"/>
    </p:custDataLst>
    <p:extLst>
      <p:ext uri="{BB962C8B-B14F-4D97-AF65-F5344CB8AC3E}">
        <p14:creationId xmlns:p14="http://schemas.microsoft.com/office/powerpoint/2010/main" val="412883787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C112A-6E1A-4A59-8077-3F4442C24763}"/>
              </a:ext>
            </a:extLst>
          </p:cNvPr>
          <p:cNvSpPr>
            <a:spLocks noGrp="1"/>
          </p:cNvSpPr>
          <p:nvPr>
            <p:ph type="title"/>
          </p:nvPr>
        </p:nvSpPr>
        <p:spPr/>
        <p:txBody>
          <a:bodyPr wrap="square" anchor="b" anchorCtr="0"/>
          <a:lstStyle/>
          <a:p>
            <a:r>
              <a:rPr lang="fr-FR" sz="4400" dirty="0">
                <a:solidFill>
                  <a:schemeClr val="tx2"/>
                </a:solidFill>
              </a:rPr>
              <a:t>Arterial Pressure (A.P.) surveillance</a:t>
            </a:r>
            <a:endParaRPr lang="en-US" sz="4400" dirty="0">
              <a:solidFill>
                <a:schemeClr val="tx2"/>
              </a:solidFill>
            </a:endParaRPr>
          </a:p>
        </p:txBody>
      </p:sp>
      <p:sp>
        <p:nvSpPr>
          <p:cNvPr id="5" name="Footer Placeholder 4">
            <a:extLst>
              <a:ext uri="{FF2B5EF4-FFF2-40B4-BE49-F238E27FC236}">
                <a16:creationId xmlns:a16="http://schemas.microsoft.com/office/drawing/2014/main" id="{A02C2DD9-FAB1-68FC-5A01-D73E30C5B513}"/>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595857"/>
                </a:solidFill>
                <a:effectLst/>
                <a:uLnTx/>
                <a:uFillTx/>
                <a:latin typeface="Arial"/>
                <a:ea typeface="+mn-ea"/>
                <a:cs typeface="+mn-cs"/>
              </a:rPr>
              <a:t>MCA00002890 Rev A</a:t>
            </a:r>
          </a:p>
        </p:txBody>
      </p:sp>
      <p:sp>
        <p:nvSpPr>
          <p:cNvPr id="6" name="Slide Number Placeholder 5">
            <a:extLst>
              <a:ext uri="{FF2B5EF4-FFF2-40B4-BE49-F238E27FC236}">
                <a16:creationId xmlns:a16="http://schemas.microsoft.com/office/drawing/2014/main" id="{2E42A7A3-D9CE-040D-B03E-A55BEF99D29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95857"/>
                </a:solidFill>
                <a:effectLst/>
                <a:uLnTx/>
                <a:uFillTx/>
                <a:latin typeface="Arial"/>
                <a:ea typeface="+mn-ea"/>
                <a:cs typeface="+mn-cs"/>
              </a:rPr>
              <a:t>Page </a:t>
            </a:r>
            <a:fld id="{C2FE92B8-3297-49BF-866E-FDAA607BBC0B}" type="slidenum">
              <a:rPr kumimoji="0" lang="en-US" sz="800" b="0" i="0" u="none" strike="noStrike" kern="1200" cap="none" spc="0" normalizeH="0" baseline="0" noProof="0" smtClean="0">
                <a:ln>
                  <a:noFill/>
                </a:ln>
                <a:solidFill>
                  <a:srgbClr val="595857"/>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800" b="0" i="0" u="none" strike="noStrike" kern="1200" cap="none" spc="0" normalizeH="0" baseline="0" noProof="0" dirty="0">
              <a:ln>
                <a:noFill/>
              </a:ln>
              <a:solidFill>
                <a:srgbClr val="595857"/>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88423996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452B4F-F82E-4228-8EDD-E6DA4F52DC03}"/>
              </a:ext>
            </a:extLst>
          </p:cNvPr>
          <p:cNvSpPr>
            <a:spLocks noGrp="1"/>
          </p:cNvSpPr>
          <p:nvPr>
            <p:ph sz="quarter" idx="18"/>
          </p:nvPr>
        </p:nvSpPr>
        <p:spPr>
          <a:xfrm>
            <a:off x="696000" y="1645920"/>
            <a:ext cx="8981400" cy="4480560"/>
          </a:xfrm>
        </p:spPr>
        <p:txBody>
          <a:bodyPr vert="horz" lIns="0" tIns="0" rIns="0" bIns="0" rtlCol="0" anchor="t">
            <a:noAutofit/>
          </a:bodyPr>
          <a:lstStyle/>
          <a:p>
            <a:pPr marL="182880" indent="-182880" algn="l">
              <a:spcBef>
                <a:spcPts val="0"/>
              </a:spcBef>
              <a:spcAft>
                <a:spcPts val="900"/>
              </a:spcAft>
              <a:buFont typeface="Arial" panose="020B0604020202020204" pitchFamily="34" charset="0"/>
              <a:buChar char="•"/>
            </a:pPr>
            <a:r>
              <a:rPr lang="en-US" b="1" i="0" dirty="0">
                <a:solidFill>
                  <a:srgbClr val="595857"/>
                </a:solidFill>
                <a:effectLst/>
              </a:rPr>
              <a:t>Compliance with New Regulatory Standards</a:t>
            </a:r>
          </a:p>
          <a:p>
            <a:pPr marL="365760" lvl="1" indent="-182880" algn="l">
              <a:spcBef>
                <a:spcPts val="0"/>
              </a:spcBef>
              <a:spcAft>
                <a:spcPts val="900"/>
              </a:spcAft>
              <a:buFont typeface="Arial" panose="020B0604020202020204" pitchFamily="34" charset="0"/>
              <a:buChar char="–"/>
            </a:pPr>
            <a:r>
              <a:rPr lang="en-US" sz="1600" b="0" i="0" dirty="0">
                <a:solidFill>
                  <a:srgbClr val="595857"/>
                </a:solidFill>
                <a:effectLst/>
              </a:rPr>
              <a:t>This update ensures compliance with new regulatory standards that mandate the detection and alerting of risks associated with blood pressure monitoring faults.</a:t>
            </a:r>
          </a:p>
          <a:p>
            <a:pPr marL="182880" indent="-182880" algn="l">
              <a:spcBef>
                <a:spcPts val="0"/>
              </a:spcBef>
              <a:spcAft>
                <a:spcPts val="900"/>
              </a:spcAft>
              <a:buFont typeface="Arial" panose="020B0604020202020204" pitchFamily="34" charset="0"/>
              <a:buChar char="•"/>
            </a:pPr>
            <a:r>
              <a:rPr lang="en-US" b="1" i="0" dirty="0">
                <a:solidFill>
                  <a:srgbClr val="595857"/>
                </a:solidFill>
                <a:effectLst/>
              </a:rPr>
              <a:t>Enhanced Monitoring Capabilities</a:t>
            </a:r>
          </a:p>
          <a:p>
            <a:pPr marL="365760" lvl="1" indent="-182880" algn="l">
              <a:spcBef>
                <a:spcPts val="0"/>
              </a:spcBef>
              <a:spcAft>
                <a:spcPts val="900"/>
              </a:spcAft>
              <a:buFont typeface="Arial" panose="020B0604020202020204" pitchFamily="34" charset="0"/>
              <a:buChar char="–"/>
            </a:pPr>
            <a:r>
              <a:rPr lang="en-US" sz="1600" b="0" i="0" dirty="0">
                <a:solidFill>
                  <a:srgbClr val="595857"/>
                </a:solidFill>
                <a:effectLst/>
              </a:rPr>
              <a:t>Cardiosave with C.06, D.00 &amp; D.01 Software Versions now includes monitoring for prolonged loss of pulsatility in the arterial pressure waveform.</a:t>
            </a:r>
          </a:p>
          <a:p>
            <a:pPr marL="182880" indent="-182880" algn="l">
              <a:spcBef>
                <a:spcPts val="0"/>
              </a:spcBef>
              <a:spcAft>
                <a:spcPts val="900"/>
              </a:spcAft>
              <a:buFont typeface="Arial" panose="020B0604020202020204" pitchFamily="34" charset="0"/>
              <a:buChar char="•"/>
            </a:pPr>
            <a:r>
              <a:rPr lang="en-US" b="1" i="0" dirty="0">
                <a:solidFill>
                  <a:srgbClr val="595857"/>
                </a:solidFill>
                <a:effectLst/>
              </a:rPr>
              <a:t>Medium Priority Alarm</a:t>
            </a:r>
          </a:p>
          <a:p>
            <a:pPr marL="365760" lvl="1" indent="-182880" algn="l">
              <a:spcBef>
                <a:spcPts val="0"/>
              </a:spcBef>
              <a:spcAft>
                <a:spcPts val="900"/>
              </a:spcAft>
              <a:buFont typeface="Arial" panose="020B0604020202020204" pitchFamily="34" charset="0"/>
              <a:buChar char="–"/>
            </a:pPr>
            <a:r>
              <a:rPr lang="en-US" sz="1600" b="0" i="0" dirty="0">
                <a:solidFill>
                  <a:srgbClr val="595857"/>
                </a:solidFill>
                <a:effectLst/>
              </a:rPr>
              <a:t>When a prolonged loss of pulsatility is detected, the system triggers a Medium Priority Alarm named "No Pressure Source Available," alerting users to the issue.</a:t>
            </a:r>
          </a:p>
          <a:p>
            <a:pPr>
              <a:lnSpc>
                <a:spcPct val="120000"/>
              </a:lnSpc>
              <a:spcBef>
                <a:spcPts val="0"/>
              </a:spcBef>
              <a:spcAft>
                <a:spcPts val="600"/>
              </a:spcAft>
            </a:pPr>
            <a:endParaRPr lang="sv-SE" dirty="0">
              <a:solidFill>
                <a:srgbClr val="595857"/>
              </a:solidFill>
            </a:endParaRPr>
          </a:p>
        </p:txBody>
      </p:sp>
      <p:sp>
        <p:nvSpPr>
          <p:cNvPr id="14" name="Title 2">
            <a:extLst>
              <a:ext uri="{FF2B5EF4-FFF2-40B4-BE49-F238E27FC236}">
                <a16:creationId xmlns:a16="http://schemas.microsoft.com/office/drawing/2014/main" id="{B7EB3FD6-AFD3-E38A-2C59-B68F7A4497A0}"/>
              </a:ext>
            </a:extLst>
          </p:cNvPr>
          <p:cNvSpPr>
            <a:spLocks noGrp="1"/>
          </p:cNvSpPr>
          <p:nvPr>
            <p:ph type="title"/>
          </p:nvPr>
        </p:nvSpPr>
        <p:spPr>
          <a:xfrm>
            <a:off x="696000" y="457200"/>
            <a:ext cx="10972800" cy="365760"/>
          </a:xfrm>
        </p:spPr>
        <p:txBody>
          <a:bodyPr/>
          <a:lstStyle/>
          <a:p>
            <a:pPr>
              <a:lnSpc>
                <a:spcPct val="120000"/>
              </a:lnSpc>
            </a:pPr>
            <a:r>
              <a:rPr lang="fr-FR" dirty="0"/>
              <a:t>Arterial Pressure (A.P.) surveillance</a:t>
            </a:r>
            <a:endParaRPr lang="en-US" dirty="0"/>
          </a:p>
        </p:txBody>
      </p:sp>
      <p:sp>
        <p:nvSpPr>
          <p:cNvPr id="6" name="Footer Placeholder 5">
            <a:extLst>
              <a:ext uri="{FF2B5EF4-FFF2-40B4-BE49-F238E27FC236}">
                <a16:creationId xmlns:a16="http://schemas.microsoft.com/office/drawing/2014/main" id="{2C9999AA-890A-35D4-A433-CE4C95592F6F}"/>
              </a:ext>
            </a:extLst>
          </p:cNvPr>
          <p:cNvSpPr>
            <a:spLocks noGrp="1"/>
          </p:cNvSpPr>
          <p:nvPr>
            <p:ph type="ftr"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595857"/>
                </a:solidFill>
                <a:effectLst/>
                <a:uLnTx/>
                <a:uFillTx/>
                <a:latin typeface="Arial"/>
                <a:ea typeface="+mn-ea"/>
                <a:cs typeface="+mn-cs"/>
              </a:rPr>
              <a:t>MCA00002890 Rev A</a:t>
            </a:r>
          </a:p>
        </p:txBody>
      </p:sp>
      <p:sp>
        <p:nvSpPr>
          <p:cNvPr id="7" name="Slide Number Placeholder 6">
            <a:extLst>
              <a:ext uri="{FF2B5EF4-FFF2-40B4-BE49-F238E27FC236}">
                <a16:creationId xmlns:a16="http://schemas.microsoft.com/office/drawing/2014/main" id="{808F2D27-F9C1-37EB-0695-F5A11CC99FFB}"/>
              </a:ext>
            </a:extLst>
          </p:cNvPr>
          <p:cNvSpPr>
            <a:spLocks noGrp="1"/>
          </p:cNvSpPr>
          <p:nvPr>
            <p:ph type="sldNum"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95857"/>
                </a:solidFill>
                <a:effectLst/>
                <a:uLnTx/>
                <a:uFillTx/>
                <a:latin typeface="Arial"/>
                <a:ea typeface="+mn-ea"/>
                <a:cs typeface="+mn-cs"/>
              </a:rPr>
              <a:t>Page </a:t>
            </a:r>
            <a:fld id="{C2FE92B8-3297-49BF-866E-FDAA607BBC0B}" type="slidenum">
              <a:rPr kumimoji="0" lang="en-US" sz="800" b="0" i="0" u="none" strike="noStrike" kern="1200" cap="none" spc="0" normalizeH="0" baseline="0" noProof="0" smtClean="0">
                <a:ln>
                  <a:noFill/>
                </a:ln>
                <a:solidFill>
                  <a:srgbClr val="595857"/>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800" b="0" i="0" u="none" strike="noStrike" kern="1200" cap="none" spc="0" normalizeH="0" baseline="0" noProof="0" dirty="0">
              <a:ln>
                <a:noFill/>
              </a:ln>
              <a:solidFill>
                <a:srgbClr val="595857"/>
              </a:solidFill>
              <a:effectLst/>
              <a:uLnTx/>
              <a:uFillTx/>
              <a:latin typeface="Arial"/>
              <a:ea typeface="+mn-ea"/>
              <a:cs typeface="+mn-cs"/>
            </a:endParaRPr>
          </a:p>
        </p:txBody>
      </p:sp>
      <p:sp>
        <p:nvSpPr>
          <p:cNvPr id="11" name="Text Placeholder 3">
            <a:extLst>
              <a:ext uri="{FF2B5EF4-FFF2-40B4-BE49-F238E27FC236}">
                <a16:creationId xmlns:a16="http://schemas.microsoft.com/office/drawing/2014/main" id="{78D5CBEC-135F-C203-1B3C-8D4D55558FE7}"/>
              </a:ext>
            </a:extLst>
          </p:cNvPr>
          <p:cNvSpPr>
            <a:spLocks noGrp="1"/>
          </p:cNvSpPr>
          <p:nvPr>
            <p:ph type="body" sz="quarter" idx="14"/>
          </p:nvPr>
        </p:nvSpPr>
        <p:spPr>
          <a:xfrm>
            <a:off x="695325" y="868680"/>
            <a:ext cx="10801350" cy="345600"/>
          </a:xfrm>
        </p:spPr>
        <p:txBody>
          <a:bodyPr/>
          <a:lstStyle/>
          <a:p>
            <a:r>
              <a:rPr lang="sv-SE" dirty="0">
                <a:solidFill>
                  <a:srgbClr val="595857"/>
                </a:solidFill>
              </a:rPr>
              <a:t>No Pressure Source Available Alarm</a:t>
            </a:r>
          </a:p>
        </p:txBody>
      </p:sp>
    </p:spTree>
    <p:custDataLst>
      <p:tags r:id="rId1"/>
    </p:custDataLst>
    <p:extLst>
      <p:ext uri="{BB962C8B-B14F-4D97-AF65-F5344CB8AC3E}">
        <p14:creationId xmlns:p14="http://schemas.microsoft.com/office/powerpoint/2010/main" val="88337411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452B4F-F82E-4228-8EDD-E6DA4F52DC03}"/>
              </a:ext>
            </a:extLst>
          </p:cNvPr>
          <p:cNvSpPr>
            <a:spLocks noGrp="1"/>
          </p:cNvSpPr>
          <p:nvPr>
            <p:ph sz="quarter" idx="18"/>
          </p:nvPr>
        </p:nvSpPr>
        <p:spPr>
          <a:xfrm>
            <a:off x="696000" y="1645920"/>
            <a:ext cx="9754286" cy="4480560"/>
          </a:xfrm>
        </p:spPr>
        <p:txBody>
          <a:bodyPr vert="horz" lIns="0" tIns="0" rIns="0" bIns="0" rtlCol="0" anchor="t">
            <a:noAutofit/>
          </a:bodyPr>
          <a:lstStyle/>
          <a:p>
            <a:pPr marL="182880" indent="-182880">
              <a:spcBef>
                <a:spcPts val="0"/>
              </a:spcBef>
              <a:spcAft>
                <a:spcPts val="900"/>
              </a:spcAft>
            </a:pPr>
            <a:r>
              <a:rPr lang="en-US" dirty="0">
                <a:solidFill>
                  <a:srgbClr val="595857"/>
                </a:solidFill>
              </a:rPr>
              <a:t>The Cardiosave IABP now features an expanded list of new probable causes for the existing "No Pressure Source Available" alarm.</a:t>
            </a:r>
          </a:p>
          <a:p>
            <a:pPr marL="182880" indent="-182880">
              <a:spcBef>
                <a:spcPts val="0"/>
              </a:spcBef>
              <a:spcAft>
                <a:spcPts val="900"/>
              </a:spcAft>
            </a:pPr>
            <a:r>
              <a:rPr lang="en-US" dirty="0">
                <a:solidFill>
                  <a:srgbClr val="595857"/>
                </a:solidFill>
              </a:rPr>
              <a:t>The updated help screen assists clinicians in swiftly identifying and addressing the following newly added probable causes:</a:t>
            </a:r>
          </a:p>
          <a:p>
            <a:pPr marL="457200" indent="-274320">
              <a:spcBef>
                <a:spcPts val="0"/>
              </a:spcBef>
              <a:spcAft>
                <a:spcPts val="900"/>
              </a:spcAft>
              <a:buFont typeface="+mj-lt"/>
              <a:buAutoNum type="arabicPeriod"/>
            </a:pPr>
            <a:r>
              <a:rPr lang="en-US" dirty="0">
                <a:solidFill>
                  <a:srgbClr val="595857"/>
                </a:solidFill>
              </a:rPr>
              <a:t>Arterial pressure transducer vented to the atmosphere for over 10 seconds.</a:t>
            </a:r>
          </a:p>
          <a:p>
            <a:pPr marL="457200" indent="-274320">
              <a:spcBef>
                <a:spcPts val="0"/>
              </a:spcBef>
              <a:spcAft>
                <a:spcPts val="900"/>
              </a:spcAft>
              <a:buFont typeface="+mj-lt"/>
              <a:buAutoNum type="arabicPeriod"/>
            </a:pPr>
            <a:r>
              <a:rPr lang="en-US" dirty="0">
                <a:solidFill>
                  <a:srgbClr val="595857"/>
                </a:solidFill>
              </a:rPr>
              <a:t>Disconnected arterial pressure monitoring tubing.</a:t>
            </a:r>
          </a:p>
          <a:p>
            <a:pPr marL="457200" indent="-274320">
              <a:spcBef>
                <a:spcPts val="0"/>
              </a:spcBef>
              <a:spcAft>
                <a:spcPts val="900"/>
              </a:spcAft>
              <a:buFont typeface="+mj-lt"/>
              <a:buAutoNum type="arabicPeriod"/>
            </a:pPr>
            <a:r>
              <a:rPr lang="en-US" dirty="0">
                <a:solidFill>
                  <a:srgbClr val="595857"/>
                </a:solidFill>
              </a:rPr>
              <a:t>Possible clot formation in the IAB arterial pressure monitoring lumen, leading to a flat arterial pressure waveform.</a:t>
            </a:r>
          </a:p>
          <a:p>
            <a:pPr marL="457200" indent="-274320">
              <a:spcBef>
                <a:spcPts val="0"/>
              </a:spcBef>
              <a:spcAft>
                <a:spcPts val="900"/>
              </a:spcAft>
              <a:buFont typeface="+mj-lt"/>
              <a:buAutoNum type="arabicPeriod"/>
            </a:pPr>
            <a:r>
              <a:rPr lang="en-US" dirty="0">
                <a:solidFill>
                  <a:srgbClr val="595857"/>
                </a:solidFill>
              </a:rPr>
              <a:t>Defective arterial pressure transducer or pressure transducer cable resulting in a flat arterial pressure waveform.</a:t>
            </a:r>
          </a:p>
          <a:p>
            <a:pPr marL="274320" indent="-274320">
              <a:spcBef>
                <a:spcPts val="0"/>
              </a:spcBef>
              <a:spcAft>
                <a:spcPts val="1200"/>
              </a:spcAft>
            </a:pPr>
            <a:endParaRPr lang="en-US" dirty="0">
              <a:solidFill>
                <a:srgbClr val="595857"/>
              </a:solidFill>
            </a:endParaRPr>
          </a:p>
          <a:p>
            <a:pPr marL="274320" indent="-274320">
              <a:spcBef>
                <a:spcPts val="0"/>
              </a:spcBef>
              <a:spcAft>
                <a:spcPts val="1200"/>
              </a:spcAft>
            </a:pPr>
            <a:endParaRPr lang="en-US" dirty="0">
              <a:solidFill>
                <a:srgbClr val="595857"/>
              </a:solidFill>
            </a:endParaRPr>
          </a:p>
          <a:p>
            <a:pPr marL="274320" indent="-274320">
              <a:spcBef>
                <a:spcPts val="0"/>
              </a:spcBef>
              <a:spcAft>
                <a:spcPts val="1200"/>
              </a:spcAft>
            </a:pPr>
            <a:endParaRPr lang="en-US" dirty="0">
              <a:solidFill>
                <a:srgbClr val="595857"/>
              </a:solidFill>
            </a:endParaRPr>
          </a:p>
          <a:p>
            <a:pPr marL="274320" indent="-274320">
              <a:spcBef>
                <a:spcPts val="0"/>
              </a:spcBef>
              <a:spcAft>
                <a:spcPts val="1200"/>
              </a:spcAft>
            </a:pPr>
            <a:endParaRPr lang="en-US" dirty="0">
              <a:solidFill>
                <a:srgbClr val="595857"/>
              </a:solidFill>
            </a:endParaRPr>
          </a:p>
          <a:p>
            <a:pPr marL="274320" indent="-274320">
              <a:spcBef>
                <a:spcPts val="0"/>
              </a:spcBef>
              <a:spcAft>
                <a:spcPts val="1200"/>
              </a:spcAft>
            </a:pPr>
            <a:endParaRPr lang="en-US" dirty="0">
              <a:solidFill>
                <a:srgbClr val="595857"/>
              </a:solidFill>
            </a:endParaRPr>
          </a:p>
          <a:p>
            <a:pPr>
              <a:lnSpc>
                <a:spcPct val="120000"/>
              </a:lnSpc>
              <a:spcBef>
                <a:spcPts val="0"/>
              </a:spcBef>
              <a:spcAft>
                <a:spcPts val="600"/>
              </a:spcAft>
            </a:pPr>
            <a:endParaRPr lang="sv-SE" dirty="0">
              <a:solidFill>
                <a:srgbClr val="595857"/>
              </a:solidFill>
            </a:endParaRPr>
          </a:p>
        </p:txBody>
      </p:sp>
      <p:sp>
        <p:nvSpPr>
          <p:cNvPr id="14" name="Title 2">
            <a:extLst>
              <a:ext uri="{FF2B5EF4-FFF2-40B4-BE49-F238E27FC236}">
                <a16:creationId xmlns:a16="http://schemas.microsoft.com/office/drawing/2014/main" id="{B7EB3FD6-AFD3-E38A-2C59-B68F7A4497A0}"/>
              </a:ext>
            </a:extLst>
          </p:cNvPr>
          <p:cNvSpPr>
            <a:spLocks noGrp="1"/>
          </p:cNvSpPr>
          <p:nvPr>
            <p:ph type="title"/>
          </p:nvPr>
        </p:nvSpPr>
        <p:spPr>
          <a:xfrm>
            <a:off x="696000" y="457200"/>
            <a:ext cx="10972800" cy="365760"/>
          </a:xfrm>
        </p:spPr>
        <p:txBody>
          <a:bodyPr/>
          <a:lstStyle/>
          <a:p>
            <a:pPr>
              <a:lnSpc>
                <a:spcPct val="120000"/>
              </a:lnSpc>
            </a:pPr>
            <a:r>
              <a:rPr lang="fr-FR" dirty="0"/>
              <a:t>Arterial Pressure (A.P.) surveillance</a:t>
            </a:r>
            <a:endParaRPr lang="en-US" dirty="0"/>
          </a:p>
        </p:txBody>
      </p:sp>
      <p:sp>
        <p:nvSpPr>
          <p:cNvPr id="6" name="Footer Placeholder 5">
            <a:extLst>
              <a:ext uri="{FF2B5EF4-FFF2-40B4-BE49-F238E27FC236}">
                <a16:creationId xmlns:a16="http://schemas.microsoft.com/office/drawing/2014/main" id="{2C9999AA-890A-35D4-A433-CE4C95592F6F}"/>
              </a:ext>
            </a:extLst>
          </p:cNvPr>
          <p:cNvSpPr>
            <a:spLocks noGrp="1"/>
          </p:cNvSpPr>
          <p:nvPr>
            <p:ph type="ftr"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595857"/>
                </a:solidFill>
                <a:effectLst/>
                <a:uLnTx/>
                <a:uFillTx/>
                <a:latin typeface="Arial"/>
                <a:ea typeface="+mn-ea"/>
                <a:cs typeface="+mn-cs"/>
              </a:rPr>
              <a:t>MCA00002890 Rev A</a:t>
            </a:r>
          </a:p>
        </p:txBody>
      </p:sp>
      <p:sp>
        <p:nvSpPr>
          <p:cNvPr id="7" name="Slide Number Placeholder 6">
            <a:extLst>
              <a:ext uri="{FF2B5EF4-FFF2-40B4-BE49-F238E27FC236}">
                <a16:creationId xmlns:a16="http://schemas.microsoft.com/office/drawing/2014/main" id="{808F2D27-F9C1-37EB-0695-F5A11CC99FFB}"/>
              </a:ext>
            </a:extLst>
          </p:cNvPr>
          <p:cNvSpPr>
            <a:spLocks noGrp="1"/>
          </p:cNvSpPr>
          <p:nvPr>
            <p:ph type="sldNum"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95857"/>
                </a:solidFill>
                <a:effectLst/>
                <a:uLnTx/>
                <a:uFillTx/>
                <a:latin typeface="Arial"/>
                <a:ea typeface="+mn-ea"/>
                <a:cs typeface="+mn-cs"/>
              </a:rPr>
              <a:t>Page </a:t>
            </a:r>
            <a:fld id="{C2FE92B8-3297-49BF-866E-FDAA607BBC0B}" type="slidenum">
              <a:rPr kumimoji="0" lang="en-US" sz="800" b="0" i="0" u="none" strike="noStrike" kern="1200" cap="none" spc="0" normalizeH="0" baseline="0" noProof="0" smtClean="0">
                <a:ln>
                  <a:noFill/>
                </a:ln>
                <a:solidFill>
                  <a:srgbClr val="595857"/>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800" b="0" i="0" u="none" strike="noStrike" kern="1200" cap="none" spc="0" normalizeH="0" baseline="0" noProof="0" dirty="0">
              <a:ln>
                <a:noFill/>
              </a:ln>
              <a:solidFill>
                <a:srgbClr val="595857"/>
              </a:solidFill>
              <a:effectLst/>
              <a:uLnTx/>
              <a:uFillTx/>
              <a:latin typeface="Arial"/>
              <a:ea typeface="+mn-ea"/>
              <a:cs typeface="+mn-cs"/>
            </a:endParaRPr>
          </a:p>
        </p:txBody>
      </p:sp>
      <p:sp>
        <p:nvSpPr>
          <p:cNvPr id="8" name="Text Placeholder 3">
            <a:extLst>
              <a:ext uri="{FF2B5EF4-FFF2-40B4-BE49-F238E27FC236}">
                <a16:creationId xmlns:a16="http://schemas.microsoft.com/office/drawing/2014/main" id="{9B77A33C-4A86-94E4-92F2-3A465C5BC1C1}"/>
              </a:ext>
            </a:extLst>
          </p:cNvPr>
          <p:cNvSpPr>
            <a:spLocks noGrp="1"/>
          </p:cNvSpPr>
          <p:nvPr>
            <p:ph type="body" sz="quarter" idx="14"/>
          </p:nvPr>
        </p:nvSpPr>
        <p:spPr>
          <a:xfrm>
            <a:off x="695325" y="868680"/>
            <a:ext cx="10801350" cy="345600"/>
          </a:xfrm>
        </p:spPr>
        <p:txBody>
          <a:bodyPr/>
          <a:lstStyle/>
          <a:p>
            <a:r>
              <a:rPr lang="sv-SE" dirty="0">
                <a:solidFill>
                  <a:srgbClr val="595857"/>
                </a:solidFill>
              </a:rPr>
              <a:t>No Pressure Source Available Alarm</a:t>
            </a:r>
          </a:p>
        </p:txBody>
      </p:sp>
    </p:spTree>
    <p:custDataLst>
      <p:tags r:id="rId1"/>
    </p:custDataLst>
    <p:extLst>
      <p:ext uri="{BB962C8B-B14F-4D97-AF65-F5344CB8AC3E}">
        <p14:creationId xmlns:p14="http://schemas.microsoft.com/office/powerpoint/2010/main" val="23231056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CF80F-B5EF-48C0-9484-C7A6BFA5F5A5}"/>
              </a:ext>
            </a:extLst>
          </p:cNvPr>
          <p:cNvSpPr>
            <a:spLocks noGrp="1"/>
          </p:cNvSpPr>
          <p:nvPr>
            <p:ph type="title"/>
          </p:nvPr>
        </p:nvSpPr>
        <p:spPr/>
        <p:txBody>
          <a:bodyPr wrap="square"/>
          <a:lstStyle/>
          <a:p>
            <a:r>
              <a:rPr lang="en-US" sz="4400" dirty="0"/>
              <a:t>Docking the IABP Console into the Hospital Cart</a:t>
            </a:r>
            <a:endParaRPr lang="en-US" sz="4400" dirty="0">
              <a:solidFill>
                <a:schemeClr val="tx2"/>
              </a:solidFill>
            </a:endParaRPr>
          </a:p>
        </p:txBody>
      </p:sp>
      <p:sp>
        <p:nvSpPr>
          <p:cNvPr id="6" name="Footer Placeholder 5">
            <a:extLst>
              <a:ext uri="{FF2B5EF4-FFF2-40B4-BE49-F238E27FC236}">
                <a16:creationId xmlns:a16="http://schemas.microsoft.com/office/drawing/2014/main" id="{4B2252E0-CE31-DFA2-3A4B-77B1DED38193}"/>
              </a:ext>
            </a:extLst>
          </p:cNvPr>
          <p:cNvSpPr>
            <a:spLocks noGrp="1"/>
          </p:cNvSpPr>
          <p:nvPr>
            <p:ph type="ftr" sz="quarter" idx="11"/>
          </p:nvPr>
        </p:nvSpPr>
        <p:spPr/>
        <p:txBody>
          <a:bodyPr/>
          <a:lstStyle/>
          <a:p>
            <a:r>
              <a:rPr lang="en-US" dirty="0"/>
              <a:t>MCA00002890 Rev A</a:t>
            </a:r>
          </a:p>
        </p:txBody>
      </p:sp>
      <p:sp>
        <p:nvSpPr>
          <p:cNvPr id="7" name="Slide Number Placeholder 6">
            <a:extLst>
              <a:ext uri="{FF2B5EF4-FFF2-40B4-BE49-F238E27FC236}">
                <a16:creationId xmlns:a16="http://schemas.microsoft.com/office/drawing/2014/main" id="{CEE98633-9955-F87D-97B6-D38D06675D31}"/>
              </a:ext>
            </a:extLst>
          </p:cNvPr>
          <p:cNvSpPr>
            <a:spLocks noGrp="1"/>
          </p:cNvSpPr>
          <p:nvPr>
            <p:ph type="sldNum" sz="quarter" idx="12"/>
          </p:nvPr>
        </p:nvSpPr>
        <p:spPr/>
        <p:txBody>
          <a:bodyPr/>
          <a:lstStyle/>
          <a:p>
            <a:r>
              <a:rPr lang="en-US"/>
              <a:t>Page </a:t>
            </a:r>
            <a:fld id="{C2FE92B8-3297-49BF-866E-FDAA607BBC0B}" type="slidenum">
              <a:rPr lang="en-US" smtClean="0"/>
              <a:pPr/>
              <a:t>3</a:t>
            </a:fld>
            <a:endParaRPr lang="en-US" dirty="0"/>
          </a:p>
        </p:txBody>
      </p:sp>
    </p:spTree>
    <p:custDataLst>
      <p:tags r:id="rId1"/>
    </p:custDataLst>
    <p:extLst>
      <p:ext uri="{BB962C8B-B14F-4D97-AF65-F5344CB8AC3E}">
        <p14:creationId xmlns:p14="http://schemas.microsoft.com/office/powerpoint/2010/main" val="217240666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2B2528-B3B0-19C5-6791-8DFF427968A2}"/>
              </a:ext>
            </a:extLst>
          </p:cNvPr>
          <p:cNvPicPr>
            <a:picLocks noChangeAspect="1"/>
          </p:cNvPicPr>
          <p:nvPr/>
        </p:nvPicPr>
        <p:blipFill rotWithShape="1">
          <a:blip r:embed="rId4"/>
          <a:srcRect l="7066" t="5779" r="6405" b="2818"/>
          <a:stretch/>
        </p:blipFill>
        <p:spPr>
          <a:xfrm>
            <a:off x="9388929" y="1969454"/>
            <a:ext cx="2286000" cy="3452222"/>
          </a:xfrm>
          <a:prstGeom prst="rect">
            <a:avLst/>
          </a:prstGeom>
        </p:spPr>
      </p:pic>
      <p:pic>
        <p:nvPicPr>
          <p:cNvPr id="11" name="Picture 10">
            <a:extLst>
              <a:ext uri="{FF2B5EF4-FFF2-40B4-BE49-F238E27FC236}">
                <a16:creationId xmlns:a16="http://schemas.microsoft.com/office/drawing/2014/main" id="{757E8083-974D-851E-4D31-B09E75DC63F1}"/>
              </a:ext>
            </a:extLst>
          </p:cNvPr>
          <p:cNvPicPr>
            <a:picLocks noChangeAspect="1"/>
          </p:cNvPicPr>
          <p:nvPr/>
        </p:nvPicPr>
        <p:blipFill>
          <a:blip r:embed="rId5"/>
          <a:stretch>
            <a:fillRect/>
          </a:stretch>
        </p:blipFill>
        <p:spPr>
          <a:xfrm>
            <a:off x="9940421" y="4329825"/>
            <a:ext cx="1226632" cy="457200"/>
          </a:xfrm>
          <a:prstGeom prst="rect">
            <a:avLst/>
          </a:prstGeom>
        </p:spPr>
      </p:pic>
      <p:sp>
        <p:nvSpPr>
          <p:cNvPr id="2" name="Content Placeholder 1">
            <a:extLst>
              <a:ext uri="{FF2B5EF4-FFF2-40B4-BE49-F238E27FC236}">
                <a16:creationId xmlns:a16="http://schemas.microsoft.com/office/drawing/2014/main" id="{A5452B4F-F82E-4228-8EDD-E6DA4F52DC03}"/>
              </a:ext>
            </a:extLst>
          </p:cNvPr>
          <p:cNvSpPr>
            <a:spLocks noGrp="1"/>
          </p:cNvSpPr>
          <p:nvPr>
            <p:ph sz="quarter" idx="18"/>
          </p:nvPr>
        </p:nvSpPr>
        <p:spPr>
          <a:xfrm>
            <a:off x="695999" y="1645920"/>
            <a:ext cx="7468287" cy="4937760"/>
          </a:xfrm>
        </p:spPr>
        <p:txBody>
          <a:bodyPr vert="horz" lIns="0" tIns="0" rIns="0" bIns="0" rtlCol="0" anchor="t">
            <a:noAutofit/>
          </a:bodyPr>
          <a:lstStyle/>
          <a:p>
            <a:pPr marL="0" indent="0">
              <a:spcBef>
                <a:spcPts val="0"/>
              </a:spcBef>
              <a:spcAft>
                <a:spcPts val="600"/>
              </a:spcAft>
              <a:buNone/>
            </a:pPr>
            <a:r>
              <a:rPr lang="en-US" b="1" dirty="0">
                <a:solidFill>
                  <a:srgbClr val="595857"/>
                </a:solidFill>
              </a:rPr>
              <a:t>New Disable Pulsatile Test key allows users to pause arterial pressure pulsatility monitoring:</a:t>
            </a:r>
          </a:p>
          <a:p>
            <a:pPr marL="182880" indent="-182880">
              <a:spcBef>
                <a:spcPts val="0"/>
              </a:spcBef>
              <a:spcAft>
                <a:spcPts val="600"/>
              </a:spcAft>
            </a:pPr>
            <a:r>
              <a:rPr lang="en-US" dirty="0">
                <a:solidFill>
                  <a:srgbClr val="595857"/>
                </a:solidFill>
              </a:rPr>
              <a:t>When pulsatility is not present due to the integration of an IAB with non-pulsatile mechanical circulatory support systems.</a:t>
            </a:r>
          </a:p>
          <a:p>
            <a:pPr marL="182880" indent="-182880">
              <a:spcBef>
                <a:spcPts val="0"/>
              </a:spcBef>
              <a:spcAft>
                <a:spcPts val="600"/>
              </a:spcAft>
            </a:pPr>
            <a:r>
              <a:rPr lang="en-US" dirty="0">
                <a:solidFill>
                  <a:srgbClr val="595857"/>
                </a:solidFill>
              </a:rPr>
              <a:t>Persistent occlusions, such as a clot in the IAB catheter’s inner lumen, may compromise pulsatility detection.</a:t>
            </a:r>
          </a:p>
          <a:p>
            <a:pPr marL="365760" lvl="1" indent="-182880">
              <a:spcBef>
                <a:spcPts val="0"/>
              </a:spcBef>
              <a:spcAft>
                <a:spcPts val="1200"/>
              </a:spcAft>
              <a:buFont typeface="Arial" panose="020B0604020202020204" pitchFamily="34" charset="0"/>
              <a:buChar char="–"/>
            </a:pPr>
            <a:r>
              <a:rPr lang="en-US" sz="1600" dirty="0">
                <a:solidFill>
                  <a:srgbClr val="595857"/>
                </a:solidFill>
              </a:rPr>
              <a:t>In the event of a clotted IAB inner lumen, promptly secure an alternative arterial pressure source</a:t>
            </a:r>
          </a:p>
          <a:p>
            <a:pPr marL="274320" indent="-274320">
              <a:spcBef>
                <a:spcPts val="0"/>
              </a:spcBef>
              <a:spcAft>
                <a:spcPts val="600"/>
              </a:spcAft>
            </a:pPr>
            <a:r>
              <a:rPr lang="en-US" b="1" dirty="0">
                <a:solidFill>
                  <a:srgbClr val="595857"/>
                </a:solidFill>
              </a:rPr>
              <a:t>Resuming arterial pressure pulsatility surveillance:</a:t>
            </a:r>
          </a:p>
          <a:p>
            <a:pPr marL="548640" indent="-274320">
              <a:spcBef>
                <a:spcPts val="0"/>
              </a:spcBef>
              <a:spcAft>
                <a:spcPts val="600"/>
              </a:spcAft>
              <a:buFont typeface="Arial" panose="020B0604020202020204" pitchFamily="34" charset="0"/>
              <a:buChar char="‒"/>
            </a:pPr>
            <a:r>
              <a:rPr lang="en-US" dirty="0">
                <a:solidFill>
                  <a:srgbClr val="595857"/>
                </a:solidFill>
              </a:rPr>
              <a:t>To resume arterial pressure pulsatility surveillance, users can press the Enable Pulsatile Test key.</a:t>
            </a:r>
          </a:p>
          <a:p>
            <a:pPr marL="548640" indent="-274320">
              <a:spcBef>
                <a:spcPts val="0"/>
              </a:spcBef>
              <a:spcAft>
                <a:spcPts val="600"/>
              </a:spcAft>
              <a:buFont typeface="Arial" panose="020B0604020202020204" pitchFamily="34" charset="0"/>
              <a:buChar char="‒"/>
            </a:pPr>
            <a:r>
              <a:rPr lang="en-US" dirty="0">
                <a:solidFill>
                  <a:srgbClr val="595857"/>
                </a:solidFill>
              </a:rPr>
              <a:t>The system will automatically resume this arterial pressure pulsatility surveillance check after detecting 30 continuous seconds of pulsatility on the waveform.</a:t>
            </a:r>
            <a:endParaRPr lang="en-US" dirty="0">
              <a:solidFill>
                <a:srgbClr val="595857"/>
              </a:solidFill>
              <a:cs typeface="Arial"/>
            </a:endParaRPr>
          </a:p>
        </p:txBody>
      </p:sp>
      <p:sp>
        <p:nvSpPr>
          <p:cNvPr id="3" name="Title 2">
            <a:extLst>
              <a:ext uri="{FF2B5EF4-FFF2-40B4-BE49-F238E27FC236}">
                <a16:creationId xmlns:a16="http://schemas.microsoft.com/office/drawing/2014/main" id="{05099063-8370-47A7-AF2F-2B762B01C57A}"/>
              </a:ext>
            </a:extLst>
          </p:cNvPr>
          <p:cNvSpPr>
            <a:spLocks noGrp="1"/>
          </p:cNvSpPr>
          <p:nvPr>
            <p:ph type="title"/>
          </p:nvPr>
        </p:nvSpPr>
        <p:spPr>
          <a:xfrm>
            <a:off x="696000" y="457200"/>
            <a:ext cx="10972800" cy="365760"/>
          </a:xfrm>
        </p:spPr>
        <p:txBody>
          <a:bodyPr/>
          <a:lstStyle/>
          <a:p>
            <a:pPr>
              <a:lnSpc>
                <a:spcPct val="120000"/>
              </a:lnSpc>
            </a:pPr>
            <a:r>
              <a:rPr lang="fr-FR" dirty="0"/>
              <a:t>Arterial Pressure (A.P.) surveillance</a:t>
            </a:r>
            <a:endParaRPr lang="en-US" dirty="0"/>
          </a:p>
        </p:txBody>
      </p:sp>
      <p:sp>
        <p:nvSpPr>
          <p:cNvPr id="6" name="Rectangle 5">
            <a:extLst>
              <a:ext uri="{FF2B5EF4-FFF2-40B4-BE49-F238E27FC236}">
                <a16:creationId xmlns:a16="http://schemas.microsoft.com/office/drawing/2014/main" id="{E257E419-7073-FD81-E2C7-3BCF4A1B2E37}"/>
              </a:ext>
            </a:extLst>
          </p:cNvPr>
          <p:cNvSpPr/>
          <p:nvPr/>
        </p:nvSpPr>
        <p:spPr>
          <a:xfrm>
            <a:off x="9855789" y="4261757"/>
            <a:ext cx="1371600" cy="587829"/>
          </a:xfrm>
          <a:prstGeom prst="rect">
            <a:avLst/>
          </a:prstGeom>
          <a:noFill/>
          <a:ln w="38100">
            <a:solidFill>
              <a:srgbClr val="F39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10000"/>
              </a:lnSpc>
              <a:spcBef>
                <a:spcPts val="120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7" name="Footer Placeholder 6">
            <a:extLst>
              <a:ext uri="{FF2B5EF4-FFF2-40B4-BE49-F238E27FC236}">
                <a16:creationId xmlns:a16="http://schemas.microsoft.com/office/drawing/2014/main" id="{CF4C5C74-B6A0-F63B-7F1D-01ED962F2B9D}"/>
              </a:ext>
            </a:extLst>
          </p:cNvPr>
          <p:cNvSpPr>
            <a:spLocks noGrp="1"/>
          </p:cNvSpPr>
          <p:nvPr>
            <p:ph type="ftr"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595857"/>
                </a:solidFill>
                <a:effectLst/>
                <a:uLnTx/>
                <a:uFillTx/>
                <a:latin typeface="Arial"/>
                <a:ea typeface="+mn-ea"/>
                <a:cs typeface="+mn-cs"/>
              </a:rPr>
              <a:t>MCA00002890 Rev A</a:t>
            </a:r>
          </a:p>
        </p:txBody>
      </p:sp>
      <p:sp>
        <p:nvSpPr>
          <p:cNvPr id="8" name="Slide Number Placeholder 7">
            <a:extLst>
              <a:ext uri="{FF2B5EF4-FFF2-40B4-BE49-F238E27FC236}">
                <a16:creationId xmlns:a16="http://schemas.microsoft.com/office/drawing/2014/main" id="{206CD59C-F210-3524-DEB4-C67AC354A038}"/>
              </a:ext>
            </a:extLst>
          </p:cNvPr>
          <p:cNvSpPr>
            <a:spLocks noGrp="1"/>
          </p:cNvSpPr>
          <p:nvPr>
            <p:ph type="sldNum"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95857"/>
                </a:solidFill>
                <a:effectLst/>
                <a:uLnTx/>
                <a:uFillTx/>
                <a:latin typeface="Arial"/>
                <a:ea typeface="+mn-ea"/>
                <a:cs typeface="+mn-cs"/>
              </a:rPr>
              <a:t>Page </a:t>
            </a:r>
            <a:fld id="{C2FE92B8-3297-49BF-866E-FDAA607BBC0B}" type="slidenum">
              <a:rPr kumimoji="0" lang="en-US" sz="800" b="0" i="0" u="none" strike="noStrike" kern="1200" cap="none" spc="0" normalizeH="0" baseline="0" noProof="0" smtClean="0">
                <a:ln>
                  <a:noFill/>
                </a:ln>
                <a:solidFill>
                  <a:srgbClr val="595857"/>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US" sz="800" b="0" i="0" u="none" strike="noStrike" kern="1200" cap="none" spc="0" normalizeH="0" baseline="0" noProof="0" dirty="0">
              <a:ln>
                <a:noFill/>
              </a:ln>
              <a:solidFill>
                <a:srgbClr val="595857"/>
              </a:solidFill>
              <a:effectLst/>
              <a:uLnTx/>
              <a:uFillTx/>
              <a:latin typeface="Arial"/>
              <a:ea typeface="+mn-ea"/>
              <a:cs typeface="+mn-cs"/>
            </a:endParaRPr>
          </a:p>
        </p:txBody>
      </p:sp>
      <p:sp>
        <p:nvSpPr>
          <p:cNvPr id="9" name="Text Placeholder 3">
            <a:extLst>
              <a:ext uri="{FF2B5EF4-FFF2-40B4-BE49-F238E27FC236}">
                <a16:creationId xmlns:a16="http://schemas.microsoft.com/office/drawing/2014/main" id="{734BAED5-F336-B80D-51DA-B668D0BAB9F5}"/>
              </a:ext>
            </a:extLst>
          </p:cNvPr>
          <p:cNvSpPr>
            <a:spLocks noGrp="1"/>
          </p:cNvSpPr>
          <p:nvPr>
            <p:ph type="body" sz="quarter" idx="14"/>
          </p:nvPr>
        </p:nvSpPr>
        <p:spPr>
          <a:xfrm>
            <a:off x="695325" y="868680"/>
            <a:ext cx="10801350" cy="345600"/>
          </a:xfrm>
        </p:spPr>
        <p:txBody>
          <a:bodyPr/>
          <a:lstStyle/>
          <a:p>
            <a:r>
              <a:rPr lang="sv-SE" dirty="0">
                <a:solidFill>
                  <a:srgbClr val="595857"/>
                </a:solidFill>
              </a:rPr>
              <a:t>Disable Pulsatile Test Key</a:t>
            </a:r>
          </a:p>
        </p:txBody>
      </p:sp>
    </p:spTree>
    <p:custDataLst>
      <p:tags r:id="rId1"/>
    </p:custDataLst>
    <p:extLst>
      <p:ext uri="{BB962C8B-B14F-4D97-AF65-F5344CB8AC3E}">
        <p14:creationId xmlns:p14="http://schemas.microsoft.com/office/powerpoint/2010/main" val="282051352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0A815-DA38-4AB1-8A8D-E2FD7E5431E2}"/>
              </a:ext>
            </a:extLst>
          </p:cNvPr>
          <p:cNvSpPr>
            <a:spLocks noGrp="1"/>
          </p:cNvSpPr>
          <p:nvPr>
            <p:ph type="title"/>
          </p:nvPr>
        </p:nvSpPr>
        <p:spPr/>
        <p:txBody>
          <a:bodyPr wrap="square"/>
          <a:lstStyle/>
          <a:p>
            <a:r>
              <a:rPr lang="en-US" sz="4400" dirty="0"/>
              <a:t>Enhanced Help Screens – D.01 Only</a:t>
            </a:r>
          </a:p>
        </p:txBody>
      </p:sp>
      <p:sp>
        <p:nvSpPr>
          <p:cNvPr id="5" name="Footer Placeholder 4">
            <a:extLst>
              <a:ext uri="{FF2B5EF4-FFF2-40B4-BE49-F238E27FC236}">
                <a16:creationId xmlns:a16="http://schemas.microsoft.com/office/drawing/2014/main" id="{DCA00406-7F30-457F-8F07-04AAB51C7364}"/>
              </a:ext>
            </a:extLst>
          </p:cNvPr>
          <p:cNvSpPr>
            <a:spLocks noGrp="1"/>
          </p:cNvSpPr>
          <p:nvPr>
            <p:ph type="ftr" sz="quarter" idx="3"/>
          </p:nvPr>
        </p:nvSpPr>
        <p:spPr>
          <a:xfrm>
            <a:off x="696000" y="6409944"/>
            <a:ext cx="8640000" cy="108000"/>
          </a:xfrm>
          <a:prstGeom prst="rect">
            <a:avLst/>
          </a:prstGeom>
        </p:spPr>
        <p:txBody>
          <a:bodyPr vert="horz" lIns="0" tIns="0" rIns="0" bIns="0" rtlCol="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MCA00002890 Rev A</a:t>
            </a:r>
            <a:endParaRPr kumimoji="0" lang="en-US" sz="800" b="0" i="0" u="none" strike="noStrike" kern="1200" cap="none" spc="0" normalizeH="0" baseline="0" noProof="0" dirty="0">
              <a:ln>
                <a:noFill/>
              </a:ln>
              <a:effectLst/>
              <a:uLnTx/>
              <a:uFillTx/>
              <a:latin typeface="Arial"/>
              <a:ea typeface="+mn-ea"/>
              <a:cs typeface="+mn-cs"/>
            </a:endParaRPr>
          </a:p>
        </p:txBody>
      </p:sp>
      <p:sp>
        <p:nvSpPr>
          <p:cNvPr id="6" name="Slide Number Placeholder 5">
            <a:extLst>
              <a:ext uri="{FF2B5EF4-FFF2-40B4-BE49-F238E27FC236}">
                <a16:creationId xmlns:a16="http://schemas.microsoft.com/office/drawing/2014/main" id="{F2B008B6-D039-4035-ADE5-1F1DF1365875}"/>
              </a:ext>
            </a:extLst>
          </p:cNvPr>
          <p:cNvSpPr>
            <a:spLocks noGrp="1"/>
          </p:cNvSpPr>
          <p:nvPr>
            <p:ph type="sldNum" sz="quarter" idx="12"/>
          </p:nvPr>
        </p:nvSpPr>
        <p:spPr>
          <a:xfrm>
            <a:off x="696000" y="6559200"/>
            <a:ext cx="8640000" cy="108000"/>
          </a:xfrm>
          <a:prstGeom prst="rect">
            <a:avLst/>
          </a:prstGeom>
        </p:spPr>
        <p:txBody>
          <a:bodyPr vert="horz" lIns="0" tIns="0" rIns="0" bIns="0" rtlCol="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Page </a:t>
            </a:r>
            <a:fld id="{C2FE92B8-3297-49BF-866E-FDAA607BBC0B}" type="slidenum">
              <a:rPr lang="en-US" smtClean="0"/>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800" b="0" i="0" u="none" strike="noStrike" kern="1200" cap="none" spc="0" normalizeH="0" baseline="0" noProof="0">
              <a:ln>
                <a:noFill/>
              </a:ln>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79687428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05099063-8370-47A7-AF2F-2B762B01C57A}"/>
              </a:ext>
            </a:extLst>
          </p:cNvPr>
          <p:cNvSpPr>
            <a:spLocks noGrp="1"/>
          </p:cNvSpPr>
          <p:nvPr>
            <p:ph type="title"/>
          </p:nvPr>
        </p:nvSpPr>
        <p:spPr>
          <a:xfrm>
            <a:off x="696000" y="457200"/>
            <a:ext cx="10800000" cy="365760"/>
          </a:xfrm>
        </p:spPr>
        <p:txBody>
          <a:bodyPr wrap="square"/>
          <a:lstStyle/>
          <a:p>
            <a:r>
              <a:rPr lang="en-US" dirty="0"/>
              <a:t>Enhanced</a:t>
            </a:r>
            <a:r>
              <a:rPr lang="en-US" sz="2800" dirty="0"/>
              <a:t> Help Screens – D.01 Only</a:t>
            </a:r>
            <a:endParaRPr lang="sv-SE" sz="2800" dirty="0"/>
          </a:p>
        </p:txBody>
      </p:sp>
      <p:sp>
        <p:nvSpPr>
          <p:cNvPr id="15" name="Text Placeholder 3">
            <a:extLst>
              <a:ext uri="{FF2B5EF4-FFF2-40B4-BE49-F238E27FC236}">
                <a16:creationId xmlns:a16="http://schemas.microsoft.com/office/drawing/2014/main" id="{020E0DEA-0C02-4881-8743-1D9CED9A17A3}"/>
              </a:ext>
            </a:extLst>
          </p:cNvPr>
          <p:cNvSpPr>
            <a:spLocks noGrp="1"/>
          </p:cNvSpPr>
          <p:nvPr>
            <p:ph type="body" sz="quarter" idx="14"/>
          </p:nvPr>
        </p:nvSpPr>
        <p:spPr>
          <a:xfrm>
            <a:off x="695325" y="868680"/>
            <a:ext cx="10801350" cy="345600"/>
          </a:xfrm>
        </p:spPr>
        <p:txBody>
          <a:bodyPr/>
          <a:lstStyle/>
          <a:p>
            <a:r>
              <a:rPr lang="sv-SE" dirty="0">
                <a:solidFill>
                  <a:srgbClr val="595857"/>
                </a:solidFill>
              </a:rPr>
              <a:t>IAB Perforation Related Alarms</a:t>
            </a:r>
          </a:p>
        </p:txBody>
      </p:sp>
      <p:sp>
        <p:nvSpPr>
          <p:cNvPr id="16" name="Content Placeholder 1">
            <a:extLst>
              <a:ext uri="{FF2B5EF4-FFF2-40B4-BE49-F238E27FC236}">
                <a16:creationId xmlns:a16="http://schemas.microsoft.com/office/drawing/2014/main" id="{A5452B4F-F82E-4228-8EDD-E6DA4F52DC03}"/>
              </a:ext>
            </a:extLst>
          </p:cNvPr>
          <p:cNvSpPr txBox="1">
            <a:spLocks/>
          </p:cNvSpPr>
          <p:nvPr/>
        </p:nvSpPr>
        <p:spPr>
          <a:xfrm>
            <a:off x="695999" y="1645920"/>
            <a:ext cx="5673269" cy="4206240"/>
          </a:xfrm>
          <a:prstGeom prst="rect">
            <a:avLst/>
          </a:prstGeom>
        </p:spPr>
        <p:txBody>
          <a:bodyPr vert="horz" lIns="0" tIns="0" rIns="0" bIns="0" rtlCol="0" anchor="t">
            <a:noAutofit/>
          </a:bodyPr>
          <a:lstStyle>
            <a:lvl1pPr marL="146050" indent="-146050" algn="l" defTabSz="914400" rtl="0" eaLnBrk="1" latinLnBrk="0" hangingPunct="1">
              <a:lnSpc>
                <a:spcPct val="110000"/>
              </a:lnSpc>
              <a:spcBef>
                <a:spcPts val="1200"/>
              </a:spcBef>
              <a:buFont typeface="Arial" panose="020B0604020202020204" pitchFamily="34" charset="0"/>
              <a:buChar char="•"/>
              <a:defRPr sz="1600" kern="1200">
                <a:solidFill>
                  <a:schemeClr val="tx1"/>
                </a:solidFill>
                <a:latin typeface="+mn-lt"/>
                <a:ea typeface="+mn-ea"/>
                <a:cs typeface="+mn-cs"/>
              </a:defRPr>
            </a:lvl1pPr>
            <a:lvl2pPr marL="334963" indent="-180975" algn="l" defTabSz="914400" rtl="0" eaLnBrk="1" latinLnBrk="0" hangingPunct="1">
              <a:lnSpc>
                <a:spcPct val="110000"/>
              </a:lnSpc>
              <a:spcBef>
                <a:spcPts val="1200"/>
              </a:spcBef>
              <a:buFont typeface="Arial" panose="020B0604020202020204" pitchFamily="34" charset="0"/>
              <a:buChar char="‒"/>
              <a:defRPr sz="1400" kern="1200">
                <a:solidFill>
                  <a:schemeClr val="tx1"/>
                </a:solidFill>
                <a:latin typeface="+mn-lt"/>
                <a:ea typeface="+mn-ea"/>
                <a:cs typeface="+mn-cs"/>
              </a:defRPr>
            </a:lvl2pPr>
            <a:lvl3pPr marL="498475" indent="-158750" algn="l" defTabSz="914400" rtl="0" eaLnBrk="1" latinLnBrk="0" hangingPunct="1">
              <a:lnSpc>
                <a:spcPct val="110000"/>
              </a:lnSpc>
              <a:spcBef>
                <a:spcPts val="1200"/>
              </a:spcBef>
              <a:buFont typeface="Arial" panose="020B0604020202020204" pitchFamily="34" charset="0"/>
              <a:buChar char="•"/>
              <a:defRPr sz="1200" kern="1200">
                <a:solidFill>
                  <a:schemeClr val="tx1"/>
                </a:solidFill>
                <a:latin typeface="+mn-lt"/>
                <a:ea typeface="+mn-ea"/>
                <a:cs typeface="+mn-cs"/>
              </a:defRPr>
            </a:lvl3pPr>
            <a:lvl4pPr marL="498475" indent="-158750" algn="l" defTabSz="914400" rtl="0" eaLnBrk="1" latinLnBrk="0" hangingPunct="1">
              <a:lnSpc>
                <a:spcPct val="110000"/>
              </a:lnSpc>
              <a:spcBef>
                <a:spcPts val="1200"/>
              </a:spcBef>
              <a:buFont typeface="Arial" panose="020B0604020202020204" pitchFamily="34" charset="0"/>
              <a:buChar char="•"/>
              <a:defRPr sz="1200" kern="1200">
                <a:solidFill>
                  <a:schemeClr val="tx1"/>
                </a:solidFill>
                <a:latin typeface="+mn-lt"/>
                <a:ea typeface="+mn-ea"/>
                <a:cs typeface="+mn-cs"/>
              </a:defRPr>
            </a:lvl4pPr>
            <a:lvl5pPr marL="498475" indent="-158750" algn="l" defTabSz="914400" rtl="0" eaLnBrk="1" latinLnBrk="0" hangingPunct="1">
              <a:lnSpc>
                <a:spcPct val="110000"/>
              </a:lnSpc>
              <a:spcBef>
                <a:spcPts val="12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880" marR="0" lvl="0" indent="-182880" algn="l" defTabSz="914400" rtl="0" eaLnBrk="1" fontAlgn="auto" latinLnBrk="0" hangingPunct="1">
              <a:spcBef>
                <a:spcPts val="0"/>
              </a:spcBef>
              <a:spcAft>
                <a:spcPts val="1200"/>
              </a:spcAft>
              <a:buClrTx/>
              <a:buSzTx/>
              <a:buFont typeface="Arial" panose="020B0604020202020204" pitchFamily="34" charset="0"/>
              <a:buNone/>
              <a:tabLst/>
              <a:defRPr/>
            </a:pPr>
            <a:r>
              <a:rPr kumimoji="0" lang="en-US" sz="1600" b="1" i="0" u="none" strike="noStrike" kern="1200" cap="none" spc="0" normalizeH="0" baseline="0" noProof="0">
                <a:ln>
                  <a:noFill/>
                </a:ln>
                <a:solidFill>
                  <a:srgbClr val="595857"/>
                </a:solidFill>
                <a:effectLst/>
                <a:uLnTx/>
                <a:uFillTx/>
                <a:latin typeface="Arial"/>
                <a:ea typeface="Times New Roman" panose="02020603050405020304" pitchFamily="18" charset="0"/>
                <a:cs typeface="Times New Roman"/>
              </a:rPr>
              <a:t>Reason for </a:t>
            </a:r>
            <a:r>
              <a:rPr lang="en-US" b="1">
                <a:solidFill>
                  <a:srgbClr val="595857"/>
                </a:solidFill>
                <a:latin typeface="Arial"/>
                <a:ea typeface="Times New Roman" panose="02020603050405020304" pitchFamily="18" charset="0"/>
                <a:cs typeface="Times New Roman"/>
              </a:rPr>
              <a:t>revision</a:t>
            </a:r>
            <a:endParaRPr kumimoji="0" lang="en-US" sz="1600" b="0" i="0" u="none" strike="noStrike" kern="1200" cap="none" spc="0" normalizeH="0" baseline="0" noProof="0" dirty="0">
              <a:ln>
                <a:noFill/>
              </a:ln>
              <a:solidFill>
                <a:srgbClr val="595857"/>
              </a:solidFill>
              <a:effectLst/>
              <a:uLnTx/>
              <a:uFillTx/>
              <a:latin typeface="Arial"/>
              <a:ea typeface="Times New Roman" panose="02020603050405020304" pitchFamily="18" charset="0"/>
              <a:cs typeface="Times New Roman" panose="02020603050405020304" pitchFamily="18" charset="0"/>
            </a:endParaRPr>
          </a:p>
          <a:p>
            <a:pPr marL="182880" marR="0" lvl="0" indent="-182880" algn="l" defTabSz="914400" rtl="0" eaLnBrk="1" fontAlgn="auto" latinLnBrk="0" hangingPunct="1">
              <a:spcBef>
                <a:spcPts val="0"/>
              </a:spcBef>
              <a:spcAft>
                <a:spcPts val="9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595857"/>
                </a:solidFill>
                <a:effectLst/>
                <a:uLnTx/>
                <a:uFillTx/>
                <a:latin typeface="Arial"/>
                <a:ea typeface="Times New Roman" panose="02020603050405020304" pitchFamily="18" charset="0"/>
                <a:cs typeface="Times New Roman" panose="02020603050405020304" pitchFamily="18" charset="0"/>
              </a:rPr>
              <a:t>Offers clinicians clear guidance for identifying and addressing suspected IAB perforations.</a:t>
            </a:r>
          </a:p>
          <a:p>
            <a:pPr marL="182880" marR="0" lvl="0" indent="-182880" algn="l" defTabSz="914400" rtl="0" eaLnBrk="1" fontAlgn="auto" latinLnBrk="0" hangingPunct="1">
              <a:spcBef>
                <a:spcPts val="0"/>
              </a:spcBef>
              <a:spcAft>
                <a:spcPts val="9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595857"/>
                </a:solidFill>
                <a:effectLst/>
                <a:uLnTx/>
                <a:uFillTx/>
                <a:latin typeface="Arial"/>
                <a:ea typeface="Times New Roman" panose="02020603050405020304" pitchFamily="18" charset="0"/>
                <a:cs typeface="Times New Roman" panose="02020603050405020304" pitchFamily="18" charset="0"/>
              </a:rPr>
              <a:t>Aims to quickly reduce patient risk and the risk of blood entering the IABP to reduce the risk of subsequent patient exposure to unexpected biohazards.</a:t>
            </a:r>
          </a:p>
        </p:txBody>
      </p:sp>
      <p:sp>
        <p:nvSpPr>
          <p:cNvPr id="11" name="Slide Number Placeholder 5">
            <a:extLst>
              <a:ext uri="{FF2B5EF4-FFF2-40B4-BE49-F238E27FC236}">
                <a16:creationId xmlns:a16="http://schemas.microsoft.com/office/drawing/2014/main" id="{F2B008B6-D039-4035-ADE5-1F1DF1365875}"/>
              </a:ext>
            </a:extLst>
          </p:cNvPr>
          <p:cNvSpPr>
            <a:spLocks noGrp="1"/>
          </p:cNvSpPr>
          <p:nvPr>
            <p:ph type="sldNum" sz="quarter" idx="4294967295"/>
          </p:nvPr>
        </p:nvSpPr>
        <p:spPr>
          <a:xfrm>
            <a:off x="696000" y="6559200"/>
            <a:ext cx="8640000" cy="108000"/>
          </a:xfrm>
          <a:prstGeom prst="rect">
            <a:avLst/>
          </a:prstGeom>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a:ea typeface="+mn-ea"/>
                <a:cs typeface="+mn-cs"/>
              </a:rPr>
              <a:t>Page </a:t>
            </a:r>
            <a:fld id="{C2FE92B8-3297-49BF-866E-FDAA607BBC0B}" type="slidenum">
              <a:rPr kumimoji="0" lang="en-US" sz="800" b="0" i="0" u="none" strike="noStrike" kern="1200" cap="none" spc="0" normalizeH="0" baseline="0" noProof="0" smtClean="0">
                <a:ln>
                  <a:noFill/>
                </a:ln>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US" sz="800" b="0" i="0" u="none" strike="noStrike" kern="1200" cap="none" spc="0" normalizeH="0" baseline="0" noProof="0">
              <a:ln>
                <a:noFill/>
              </a:ln>
              <a:effectLst/>
              <a:uLnTx/>
              <a:uFillTx/>
              <a:latin typeface="Arial"/>
              <a:ea typeface="+mn-ea"/>
              <a:cs typeface="+mn-cs"/>
            </a:endParaRPr>
          </a:p>
        </p:txBody>
      </p:sp>
      <p:sp>
        <p:nvSpPr>
          <p:cNvPr id="17" name="Footer Placeholder 4">
            <a:extLst>
              <a:ext uri="{FF2B5EF4-FFF2-40B4-BE49-F238E27FC236}">
                <a16:creationId xmlns:a16="http://schemas.microsoft.com/office/drawing/2014/main" id="{DCA00406-7F30-457F-8F07-04AAB51C7364}"/>
              </a:ext>
            </a:extLst>
          </p:cNvPr>
          <p:cNvSpPr>
            <a:spLocks noGrp="1"/>
          </p:cNvSpPr>
          <p:nvPr>
            <p:ph type="ftr" sz="quarter" idx="4294967295"/>
          </p:nvPr>
        </p:nvSpPr>
        <p:spPr>
          <a:xfrm>
            <a:off x="696000" y="6409944"/>
            <a:ext cx="8640000" cy="108000"/>
          </a:xfrm>
          <a:prstGeom prst="rect">
            <a:avLst/>
          </a:prstGeom>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effectLst/>
                <a:uLnTx/>
                <a:uFillTx/>
                <a:latin typeface="Arial"/>
                <a:ea typeface="+mn-ea"/>
                <a:cs typeface="+mn-cs"/>
              </a:rPr>
              <a:t>MCA00002890 Rev A</a:t>
            </a:r>
          </a:p>
        </p:txBody>
      </p:sp>
      <p:graphicFrame>
        <p:nvGraphicFramePr>
          <p:cNvPr id="2" name="Diagram 1">
            <a:extLst>
              <a:ext uri="{FF2B5EF4-FFF2-40B4-BE49-F238E27FC236}">
                <a16:creationId xmlns:a16="http://schemas.microsoft.com/office/drawing/2014/main" id="{0F0E10F7-EDCF-28EA-FF34-6E4D579043CC}"/>
              </a:ext>
            </a:extLst>
          </p:cNvPr>
          <p:cNvGraphicFramePr>
            <a:graphicFrameLocks noChangeAspect="1"/>
          </p:cNvGraphicFramePr>
          <p:nvPr>
            <p:extLst>
              <p:ext uri="{D42A27DB-BD31-4B8C-83A1-F6EECF244321}">
                <p14:modId xmlns:p14="http://schemas.microsoft.com/office/powerpoint/2010/main" val="1138316626"/>
              </p:ext>
            </p:extLst>
          </p:nvPr>
        </p:nvGraphicFramePr>
        <p:xfrm>
          <a:off x="6076576" y="1737359"/>
          <a:ext cx="5982994" cy="40289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11681047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3">
            <a:extLst>
              <a:ext uri="{FF2B5EF4-FFF2-40B4-BE49-F238E27FC236}">
                <a16:creationId xmlns:a16="http://schemas.microsoft.com/office/drawing/2014/main" id="{020E0DEA-0C02-4881-8743-1D9CED9A17A3}"/>
              </a:ext>
            </a:extLst>
          </p:cNvPr>
          <p:cNvSpPr>
            <a:spLocks noGrp="1"/>
          </p:cNvSpPr>
          <p:nvPr>
            <p:ph type="body" sz="quarter" idx="14"/>
          </p:nvPr>
        </p:nvSpPr>
        <p:spPr>
          <a:xfrm>
            <a:off x="695325" y="868680"/>
            <a:ext cx="10801350" cy="345600"/>
          </a:xfrm>
        </p:spPr>
        <p:txBody>
          <a:bodyPr/>
          <a:lstStyle/>
          <a:p>
            <a:r>
              <a:rPr lang="sv-SE" dirty="0">
                <a:solidFill>
                  <a:srgbClr val="595857"/>
                </a:solidFill>
              </a:rPr>
              <a:t>IAB Perforation Related Alarms</a:t>
            </a:r>
          </a:p>
        </p:txBody>
      </p:sp>
      <p:sp>
        <p:nvSpPr>
          <p:cNvPr id="16" name="Content Placeholder 1">
            <a:extLst>
              <a:ext uri="{FF2B5EF4-FFF2-40B4-BE49-F238E27FC236}">
                <a16:creationId xmlns:a16="http://schemas.microsoft.com/office/drawing/2014/main" id="{A5452B4F-F82E-4228-8EDD-E6DA4F52DC03}"/>
              </a:ext>
            </a:extLst>
          </p:cNvPr>
          <p:cNvSpPr txBox="1">
            <a:spLocks/>
          </p:cNvSpPr>
          <p:nvPr/>
        </p:nvSpPr>
        <p:spPr>
          <a:xfrm>
            <a:off x="695999" y="1645920"/>
            <a:ext cx="5982994" cy="4206240"/>
          </a:xfrm>
          <a:prstGeom prst="rect">
            <a:avLst/>
          </a:prstGeom>
        </p:spPr>
        <p:txBody>
          <a:bodyPr vert="horz" lIns="0" tIns="0" rIns="0" bIns="0" rtlCol="0" anchor="t">
            <a:noAutofit/>
          </a:bodyPr>
          <a:lstStyle>
            <a:lvl1pPr marL="146050" indent="-146050" algn="l" defTabSz="914400" rtl="0" eaLnBrk="1" latinLnBrk="0" hangingPunct="1">
              <a:lnSpc>
                <a:spcPct val="110000"/>
              </a:lnSpc>
              <a:spcBef>
                <a:spcPts val="1200"/>
              </a:spcBef>
              <a:buFont typeface="Arial" panose="020B0604020202020204" pitchFamily="34" charset="0"/>
              <a:buChar char="•"/>
              <a:defRPr sz="1600" kern="1200">
                <a:solidFill>
                  <a:schemeClr val="tx1"/>
                </a:solidFill>
                <a:latin typeface="+mn-lt"/>
                <a:ea typeface="+mn-ea"/>
                <a:cs typeface="+mn-cs"/>
              </a:defRPr>
            </a:lvl1pPr>
            <a:lvl2pPr marL="334963" indent="-180975" algn="l" defTabSz="914400" rtl="0" eaLnBrk="1" latinLnBrk="0" hangingPunct="1">
              <a:lnSpc>
                <a:spcPct val="110000"/>
              </a:lnSpc>
              <a:spcBef>
                <a:spcPts val="1200"/>
              </a:spcBef>
              <a:buFont typeface="Arial" panose="020B0604020202020204" pitchFamily="34" charset="0"/>
              <a:buChar char="‒"/>
              <a:defRPr sz="1400" kern="1200">
                <a:solidFill>
                  <a:schemeClr val="tx1"/>
                </a:solidFill>
                <a:latin typeface="+mn-lt"/>
                <a:ea typeface="+mn-ea"/>
                <a:cs typeface="+mn-cs"/>
              </a:defRPr>
            </a:lvl2pPr>
            <a:lvl3pPr marL="498475" indent="-158750" algn="l" defTabSz="914400" rtl="0" eaLnBrk="1" latinLnBrk="0" hangingPunct="1">
              <a:lnSpc>
                <a:spcPct val="110000"/>
              </a:lnSpc>
              <a:spcBef>
                <a:spcPts val="1200"/>
              </a:spcBef>
              <a:buFont typeface="Arial" panose="020B0604020202020204" pitchFamily="34" charset="0"/>
              <a:buChar char="•"/>
              <a:defRPr sz="1200" kern="1200">
                <a:solidFill>
                  <a:schemeClr val="tx1"/>
                </a:solidFill>
                <a:latin typeface="+mn-lt"/>
                <a:ea typeface="+mn-ea"/>
                <a:cs typeface="+mn-cs"/>
              </a:defRPr>
            </a:lvl3pPr>
            <a:lvl4pPr marL="498475" indent="-158750" algn="l" defTabSz="914400" rtl="0" eaLnBrk="1" latinLnBrk="0" hangingPunct="1">
              <a:lnSpc>
                <a:spcPct val="110000"/>
              </a:lnSpc>
              <a:spcBef>
                <a:spcPts val="1200"/>
              </a:spcBef>
              <a:buFont typeface="Arial" panose="020B0604020202020204" pitchFamily="34" charset="0"/>
              <a:buChar char="•"/>
              <a:defRPr sz="1200" kern="1200">
                <a:solidFill>
                  <a:schemeClr val="tx1"/>
                </a:solidFill>
                <a:latin typeface="+mn-lt"/>
                <a:ea typeface="+mn-ea"/>
                <a:cs typeface="+mn-cs"/>
              </a:defRPr>
            </a:lvl4pPr>
            <a:lvl5pPr marL="498475" indent="-158750" algn="l" defTabSz="914400" rtl="0" eaLnBrk="1" latinLnBrk="0" hangingPunct="1">
              <a:lnSpc>
                <a:spcPct val="110000"/>
              </a:lnSpc>
              <a:spcBef>
                <a:spcPts val="12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spcBef>
                <a:spcPts val="0"/>
              </a:spcBef>
              <a:spcAft>
                <a:spcPts val="120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595857"/>
                </a:solidFill>
                <a:effectLst/>
                <a:uLnTx/>
                <a:uFillTx/>
                <a:latin typeface="Arial"/>
                <a:ea typeface="Times New Roman" panose="02020603050405020304" pitchFamily="18" charset="0"/>
                <a:cs typeface="Times New Roman" panose="02020603050405020304" pitchFamily="18" charset="0"/>
              </a:rPr>
              <a:t>If any blood is visualized or perforation is suspected, perform the following procedure.</a:t>
            </a:r>
          </a:p>
          <a:p>
            <a:pPr>
              <a:spcBef>
                <a:spcPts val="0"/>
              </a:spcBef>
              <a:spcAft>
                <a:spcPts val="900"/>
              </a:spcAft>
              <a:defRPr/>
            </a:pPr>
            <a:r>
              <a:rPr kumimoji="0" lang="en-US" b="0" i="0" u="none" strike="noStrike" kern="1200" cap="none" spc="0" normalizeH="0" baseline="0" noProof="0" dirty="0">
                <a:ln>
                  <a:noFill/>
                </a:ln>
                <a:solidFill>
                  <a:srgbClr val="595857"/>
                </a:solidFill>
                <a:effectLst/>
                <a:uLnTx/>
                <a:uFillTx/>
                <a:latin typeface="Arial"/>
                <a:ea typeface="Times New Roman" panose="02020603050405020304" pitchFamily="18" charset="0"/>
                <a:cs typeface="Times New Roman"/>
              </a:rPr>
              <a:t>Stop pumping by placing IABP console in Standby.</a:t>
            </a:r>
            <a:endParaRPr lang="en-US" b="0" i="0" u="none" strike="noStrike" kern="1200" cap="none" spc="0" normalizeH="0" baseline="0" noProof="0" dirty="0">
              <a:ln>
                <a:noFill/>
              </a:ln>
              <a:solidFill>
                <a:srgbClr val="595857"/>
              </a:solidFill>
              <a:effectLst/>
              <a:uLnTx/>
              <a:uFillTx/>
              <a:latin typeface="Arial"/>
              <a:ea typeface="Times New Roman" panose="02020603050405020304" pitchFamily="18" charset="0"/>
              <a:cs typeface="Times New Roman"/>
            </a:endParaRPr>
          </a:p>
          <a:p>
            <a:pPr>
              <a:spcBef>
                <a:spcPts val="0"/>
              </a:spcBef>
              <a:spcAft>
                <a:spcPts val="900"/>
              </a:spcAft>
              <a:defRPr/>
            </a:pPr>
            <a:r>
              <a:rPr kumimoji="0" lang="en-US" b="0" i="0" u="none" strike="noStrike" kern="1200" cap="none" spc="0" normalizeH="0" baseline="0" noProof="0" dirty="0">
                <a:ln>
                  <a:noFill/>
                </a:ln>
                <a:solidFill>
                  <a:srgbClr val="595857"/>
                </a:solidFill>
                <a:effectLst/>
                <a:uLnTx/>
                <a:uFillTx/>
                <a:latin typeface="Arial"/>
                <a:ea typeface="Times New Roman" panose="02020603050405020304" pitchFamily="18" charset="0"/>
                <a:cs typeface="Times New Roman"/>
              </a:rPr>
              <a:t>Disconnect the catheter extender tubing from the IABP console to allow the balloon to deflate.</a:t>
            </a:r>
            <a:endParaRPr lang="en-US" b="0" i="0" u="none" strike="noStrike" kern="1200" cap="none" spc="0" normalizeH="0" baseline="0" noProof="0" dirty="0">
              <a:ln>
                <a:noFill/>
              </a:ln>
              <a:solidFill>
                <a:srgbClr val="595857"/>
              </a:solidFill>
              <a:effectLst/>
              <a:uLnTx/>
              <a:uFillTx/>
              <a:latin typeface="Arial"/>
              <a:ea typeface="Times New Roman" panose="02020603050405020304" pitchFamily="18" charset="0"/>
              <a:cs typeface="Times New Roman"/>
            </a:endParaRPr>
          </a:p>
          <a:p>
            <a:pPr>
              <a:spcBef>
                <a:spcPts val="0"/>
              </a:spcBef>
              <a:spcAft>
                <a:spcPts val="900"/>
              </a:spcAft>
              <a:defRPr/>
            </a:pPr>
            <a:r>
              <a:rPr kumimoji="0" lang="en-US" b="0" i="0" u="none" strike="noStrike" kern="1200" cap="none" spc="0" normalizeH="0" baseline="0" noProof="0" dirty="0">
                <a:ln>
                  <a:noFill/>
                </a:ln>
                <a:solidFill>
                  <a:srgbClr val="595857"/>
                </a:solidFill>
                <a:effectLst/>
                <a:uLnTx/>
                <a:uFillTx/>
                <a:latin typeface="Arial"/>
                <a:ea typeface="Times New Roman" panose="02020603050405020304" pitchFamily="18" charset="0"/>
                <a:cs typeface="Times New Roman"/>
              </a:rPr>
              <a:t>Clamp extracorporeal tubing between white y-fitting and male connector.</a:t>
            </a:r>
            <a:endParaRPr lang="en-US" b="0" i="0" u="none" strike="noStrike" kern="1200" cap="none" spc="0" normalizeH="0" baseline="0" noProof="0" dirty="0">
              <a:ln>
                <a:noFill/>
              </a:ln>
              <a:solidFill>
                <a:srgbClr val="595857"/>
              </a:solidFill>
              <a:effectLst/>
              <a:uLnTx/>
              <a:uFillTx/>
              <a:latin typeface="Arial"/>
              <a:ea typeface="Times New Roman" panose="02020603050405020304" pitchFamily="18" charset="0"/>
              <a:cs typeface="Times New Roman"/>
            </a:endParaRPr>
          </a:p>
          <a:p>
            <a:pPr>
              <a:spcBef>
                <a:spcPts val="0"/>
              </a:spcBef>
              <a:spcAft>
                <a:spcPts val="900"/>
              </a:spcAft>
              <a:defRPr/>
            </a:pPr>
            <a:r>
              <a:rPr kumimoji="0" lang="en-US" b="0" i="0" u="none" strike="noStrike" kern="1200" cap="none" spc="0" normalizeH="0" baseline="0" noProof="0" dirty="0">
                <a:ln>
                  <a:noFill/>
                </a:ln>
                <a:solidFill>
                  <a:srgbClr val="595857"/>
                </a:solidFill>
                <a:effectLst/>
                <a:uLnTx/>
                <a:uFillTx/>
                <a:latin typeface="Arial"/>
                <a:ea typeface="Times New Roman" panose="02020603050405020304" pitchFamily="18" charset="0"/>
                <a:cs typeface="Times New Roman"/>
              </a:rPr>
              <a:t>Notify physician and prepare for IAB catheter removal.</a:t>
            </a:r>
            <a:endParaRPr lang="en-US" b="0" i="0" u="none" strike="noStrike" kern="1200" cap="none" spc="0" normalizeH="0" baseline="0" noProof="0" dirty="0">
              <a:ln>
                <a:noFill/>
              </a:ln>
              <a:solidFill>
                <a:srgbClr val="595857"/>
              </a:solidFill>
              <a:effectLst/>
              <a:uLnTx/>
              <a:uFillTx/>
              <a:latin typeface="Arial"/>
              <a:ea typeface="Times New Roman" panose="02020603050405020304" pitchFamily="18" charset="0"/>
              <a:cs typeface="Times New Roman"/>
            </a:endParaRPr>
          </a:p>
          <a:p>
            <a:pPr>
              <a:spcBef>
                <a:spcPts val="0"/>
              </a:spcBef>
              <a:spcAft>
                <a:spcPts val="900"/>
              </a:spcAft>
              <a:defRPr/>
            </a:pPr>
            <a:r>
              <a:rPr kumimoji="0" lang="en-US" b="0" i="0" u="none" strike="noStrike" kern="1200" cap="none" spc="0" normalizeH="0" baseline="0" noProof="0" dirty="0">
                <a:ln>
                  <a:noFill/>
                </a:ln>
                <a:solidFill>
                  <a:srgbClr val="595857"/>
                </a:solidFill>
                <a:effectLst/>
                <a:uLnTx/>
                <a:uFillTx/>
                <a:latin typeface="Arial"/>
                <a:ea typeface="Times New Roman" panose="02020603050405020304" pitchFamily="18" charset="0"/>
                <a:cs typeface="Times New Roman"/>
              </a:rPr>
              <a:t>Consider IAB catheter replacement if the patient’s condition warrants.</a:t>
            </a:r>
            <a:endParaRPr lang="en-US" b="0" i="0" u="none" strike="noStrike" kern="1200" cap="none" spc="0" normalizeH="0" baseline="0" noProof="0" dirty="0">
              <a:ln>
                <a:noFill/>
              </a:ln>
              <a:solidFill>
                <a:srgbClr val="595857"/>
              </a:solidFill>
              <a:effectLst/>
              <a:uLnTx/>
              <a:uFillTx/>
              <a:latin typeface="Arial"/>
              <a:ea typeface="Times New Roman" panose="02020603050405020304" pitchFamily="18" charset="0"/>
              <a:cs typeface="Times New Roman"/>
            </a:endParaRPr>
          </a:p>
          <a:p>
            <a:pPr>
              <a:spcBef>
                <a:spcPts val="0"/>
              </a:spcBef>
              <a:spcAft>
                <a:spcPts val="900"/>
              </a:spcAft>
              <a:defRPr/>
            </a:pPr>
            <a:r>
              <a:rPr kumimoji="0" lang="en-US" b="0" i="0" u="none" strike="noStrike" kern="1200" cap="none" spc="0" normalizeH="0" baseline="0" noProof="0" dirty="0">
                <a:ln>
                  <a:noFill/>
                </a:ln>
                <a:solidFill>
                  <a:srgbClr val="595857"/>
                </a:solidFill>
                <a:effectLst/>
                <a:uLnTx/>
                <a:uFillTx/>
                <a:latin typeface="Arial"/>
                <a:ea typeface="Times New Roman" panose="02020603050405020304" pitchFamily="18" charset="0"/>
                <a:cs typeface="Times New Roman"/>
              </a:rPr>
              <a:t>If blood is suspected of having entered the pump, take pump out of service. It should be evaluated before use</a:t>
            </a:r>
            <a:r>
              <a:rPr lang="en-US" dirty="0">
                <a:solidFill>
                  <a:srgbClr val="595857"/>
                </a:solidFill>
                <a:latin typeface="Arial"/>
                <a:ea typeface="Times New Roman" panose="02020603050405020304" pitchFamily="18" charset="0"/>
                <a:cs typeface="Times New Roman"/>
              </a:rPr>
              <a:t> </a:t>
            </a:r>
            <a:r>
              <a:rPr kumimoji="0" lang="en-US" b="0" i="0" u="none" strike="noStrike" kern="1200" cap="none" spc="0" normalizeH="0" baseline="0" noProof="0" dirty="0">
                <a:ln>
                  <a:noFill/>
                </a:ln>
                <a:solidFill>
                  <a:srgbClr val="595857"/>
                </a:solidFill>
                <a:effectLst/>
                <a:uLnTx/>
                <a:uFillTx/>
                <a:latin typeface="Arial"/>
                <a:ea typeface="Times New Roman" panose="02020603050405020304" pitchFamily="18" charset="0"/>
                <a:cs typeface="Times New Roman"/>
              </a:rPr>
              <a:t>in another patient by Biomed/Technical Service to determine if replacement of contaminated components is necessary.</a:t>
            </a:r>
            <a:endParaRPr lang="en-US" b="0" i="0" u="none" strike="noStrike" kern="1200" cap="none" spc="0" normalizeH="0" baseline="0" noProof="0" dirty="0">
              <a:ln>
                <a:noFill/>
              </a:ln>
              <a:solidFill>
                <a:srgbClr val="595857"/>
              </a:solidFill>
              <a:effectLst/>
              <a:uLnTx/>
              <a:uFillTx/>
              <a:latin typeface="Arial"/>
              <a:ea typeface="Times New Roman" panose="02020603050405020304" pitchFamily="18" charset="0"/>
              <a:cs typeface="Times New Roman"/>
            </a:endParaRPr>
          </a:p>
        </p:txBody>
      </p:sp>
      <p:sp>
        <p:nvSpPr>
          <p:cNvPr id="11" name="Slide Number Placeholder 5">
            <a:extLst>
              <a:ext uri="{FF2B5EF4-FFF2-40B4-BE49-F238E27FC236}">
                <a16:creationId xmlns:a16="http://schemas.microsoft.com/office/drawing/2014/main" id="{F2B008B6-D039-4035-ADE5-1F1DF1365875}"/>
              </a:ext>
            </a:extLst>
          </p:cNvPr>
          <p:cNvSpPr>
            <a:spLocks noGrp="1"/>
          </p:cNvSpPr>
          <p:nvPr>
            <p:ph type="sldNum" sz="quarter" idx="4294967295"/>
          </p:nvPr>
        </p:nvSpPr>
        <p:spPr>
          <a:xfrm>
            <a:off x="696000" y="6559200"/>
            <a:ext cx="8640000" cy="108000"/>
          </a:xfrm>
          <a:prstGeom prst="rect">
            <a:avLst/>
          </a:prstGeom>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effectLst/>
                <a:uLnTx/>
                <a:uFillTx/>
                <a:latin typeface="Arial"/>
                <a:ea typeface="+mn-ea"/>
                <a:cs typeface="+mn-cs"/>
              </a:rPr>
              <a:t>Page </a:t>
            </a:r>
            <a:fld id="{C2FE92B8-3297-49BF-866E-FDAA607BBC0B}" type="slidenum">
              <a:rPr kumimoji="0" lang="en-US" sz="800" b="0" i="0" u="none" strike="noStrike" kern="1200" cap="none" spc="0" normalizeH="0" baseline="0" noProof="0" smtClean="0">
                <a:ln>
                  <a:noFill/>
                </a:ln>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US" sz="800" b="0" i="0" u="none" strike="noStrike" kern="1200" cap="none" spc="0" normalizeH="0" baseline="0" noProof="0" dirty="0">
              <a:ln>
                <a:noFill/>
              </a:ln>
              <a:effectLst/>
              <a:uLnTx/>
              <a:uFillTx/>
              <a:latin typeface="Arial"/>
              <a:ea typeface="+mn-ea"/>
              <a:cs typeface="+mn-cs"/>
            </a:endParaRPr>
          </a:p>
        </p:txBody>
      </p:sp>
      <p:sp>
        <p:nvSpPr>
          <p:cNvPr id="17" name="Footer Placeholder 4">
            <a:extLst>
              <a:ext uri="{FF2B5EF4-FFF2-40B4-BE49-F238E27FC236}">
                <a16:creationId xmlns:a16="http://schemas.microsoft.com/office/drawing/2014/main" id="{DCA00406-7F30-457F-8F07-04AAB51C7364}"/>
              </a:ext>
            </a:extLst>
          </p:cNvPr>
          <p:cNvSpPr>
            <a:spLocks noGrp="1"/>
          </p:cNvSpPr>
          <p:nvPr>
            <p:ph type="ftr" sz="quarter" idx="4294967295"/>
          </p:nvPr>
        </p:nvSpPr>
        <p:spPr>
          <a:xfrm>
            <a:off x="696000" y="6409944"/>
            <a:ext cx="8640000" cy="108000"/>
          </a:xfrm>
          <a:prstGeom prst="rect">
            <a:avLst/>
          </a:prstGeom>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effectLst/>
                <a:uLnTx/>
                <a:uFillTx/>
                <a:latin typeface="Arial"/>
                <a:ea typeface="+mn-ea"/>
                <a:cs typeface="+mn-cs"/>
              </a:rPr>
              <a:t>MCA00002890 Rev A</a:t>
            </a:r>
          </a:p>
        </p:txBody>
      </p:sp>
      <p:graphicFrame>
        <p:nvGraphicFramePr>
          <p:cNvPr id="3" name="Diagram 2">
            <a:extLst>
              <a:ext uri="{FF2B5EF4-FFF2-40B4-BE49-F238E27FC236}">
                <a16:creationId xmlns:a16="http://schemas.microsoft.com/office/drawing/2014/main" id="{B57E5751-9B1C-6483-F02F-B0DD5251958B}"/>
              </a:ext>
            </a:extLst>
          </p:cNvPr>
          <p:cNvGraphicFramePr>
            <a:graphicFrameLocks noChangeAspect="1"/>
          </p:cNvGraphicFramePr>
          <p:nvPr>
            <p:extLst>
              <p:ext uri="{D42A27DB-BD31-4B8C-83A1-F6EECF244321}">
                <p14:modId xmlns:p14="http://schemas.microsoft.com/office/powerpoint/2010/main" val="1709761485"/>
              </p:ext>
            </p:extLst>
          </p:nvPr>
        </p:nvGraphicFramePr>
        <p:xfrm>
          <a:off x="6076576" y="1751736"/>
          <a:ext cx="5982994" cy="40289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itle 2">
            <a:extLst>
              <a:ext uri="{FF2B5EF4-FFF2-40B4-BE49-F238E27FC236}">
                <a16:creationId xmlns:a16="http://schemas.microsoft.com/office/drawing/2014/main" id="{73040EC8-235F-F4A2-D416-1B975FE9470C}"/>
              </a:ext>
            </a:extLst>
          </p:cNvPr>
          <p:cNvSpPr>
            <a:spLocks noGrp="1"/>
          </p:cNvSpPr>
          <p:nvPr>
            <p:ph type="title"/>
          </p:nvPr>
        </p:nvSpPr>
        <p:spPr>
          <a:xfrm>
            <a:off x="696000" y="457200"/>
            <a:ext cx="10800000" cy="365760"/>
          </a:xfrm>
        </p:spPr>
        <p:txBody>
          <a:bodyPr wrap="square"/>
          <a:lstStyle/>
          <a:p>
            <a:r>
              <a:rPr lang="en-US" dirty="0"/>
              <a:t>Enhanced Help Screens – D.01 Only</a:t>
            </a:r>
            <a:endParaRPr lang="sv-SE" dirty="0"/>
          </a:p>
        </p:txBody>
      </p:sp>
    </p:spTree>
    <p:custDataLst>
      <p:tags r:id="rId1"/>
    </p:custDataLst>
    <p:extLst>
      <p:ext uri="{BB962C8B-B14F-4D97-AF65-F5344CB8AC3E}">
        <p14:creationId xmlns:p14="http://schemas.microsoft.com/office/powerpoint/2010/main" val="95146872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0A815-DA38-4AB1-8A8D-E2FD7E5431E2}"/>
              </a:ext>
            </a:extLst>
          </p:cNvPr>
          <p:cNvSpPr>
            <a:spLocks noGrp="1"/>
          </p:cNvSpPr>
          <p:nvPr>
            <p:ph type="title"/>
          </p:nvPr>
        </p:nvSpPr>
        <p:spPr/>
        <p:txBody>
          <a:bodyPr wrap="square"/>
          <a:lstStyle/>
          <a:p>
            <a:r>
              <a:rPr lang="en-US" sz="4400" dirty="0"/>
              <a:t>Additional Warnings</a:t>
            </a:r>
          </a:p>
        </p:txBody>
      </p:sp>
      <p:sp>
        <p:nvSpPr>
          <p:cNvPr id="5" name="Footer Placeholder 4">
            <a:extLst>
              <a:ext uri="{FF2B5EF4-FFF2-40B4-BE49-F238E27FC236}">
                <a16:creationId xmlns:a16="http://schemas.microsoft.com/office/drawing/2014/main" id="{DCA00406-7F30-457F-8F07-04AAB51C7364}"/>
              </a:ext>
            </a:extLst>
          </p:cNvPr>
          <p:cNvSpPr>
            <a:spLocks noGrp="1"/>
          </p:cNvSpPr>
          <p:nvPr>
            <p:ph type="ftr" sz="quarter" idx="3"/>
          </p:nvPr>
        </p:nvSpPr>
        <p:spPr>
          <a:xfrm>
            <a:off x="696000" y="6409944"/>
            <a:ext cx="8640000" cy="108000"/>
          </a:xfrm>
          <a:prstGeom prst="rect">
            <a:avLst/>
          </a:prstGeom>
        </p:spPr>
        <p:txBody>
          <a:bodyPr vert="horz" lIns="0" tIns="0" rIns="0" bIns="0" rtlCol="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MCA00002890 Rev A</a:t>
            </a:r>
            <a:endParaRPr kumimoji="0" lang="en-US" sz="8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Slide Number Placeholder 5">
            <a:extLst>
              <a:ext uri="{FF2B5EF4-FFF2-40B4-BE49-F238E27FC236}">
                <a16:creationId xmlns:a16="http://schemas.microsoft.com/office/drawing/2014/main" id="{F2B008B6-D039-4035-ADE5-1F1DF1365875}"/>
              </a:ext>
            </a:extLst>
          </p:cNvPr>
          <p:cNvSpPr>
            <a:spLocks noGrp="1"/>
          </p:cNvSpPr>
          <p:nvPr>
            <p:ph type="sldNum" sz="quarter" idx="12"/>
          </p:nvPr>
        </p:nvSpPr>
        <p:spPr>
          <a:xfrm>
            <a:off x="696000" y="6559200"/>
            <a:ext cx="8640000" cy="108000"/>
          </a:xfrm>
          <a:prstGeom prst="rect">
            <a:avLst/>
          </a:prstGeom>
        </p:spPr>
        <p:txBody>
          <a:bodyPr vert="horz" lIns="0" tIns="0" rIns="0" bIns="0" rtlCol="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Page </a:t>
            </a:r>
            <a:fld id="{C2FE92B8-3297-49BF-866E-FDAA607BBC0B}" type="slidenum">
              <a:rPr lang="en-US" smtClean="0"/>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US" sz="800" b="0" i="0" u="none" strike="noStrike" kern="1200" cap="none" spc="0" normalizeH="0" baseline="0" noProof="0">
              <a:ln>
                <a:noFill/>
              </a:ln>
              <a:solidFill>
                <a:prstClr val="black"/>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84351204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05099063-8370-47A7-AF2F-2B762B01C57A}"/>
              </a:ext>
            </a:extLst>
          </p:cNvPr>
          <p:cNvSpPr>
            <a:spLocks noGrp="1"/>
          </p:cNvSpPr>
          <p:nvPr>
            <p:ph type="title"/>
          </p:nvPr>
        </p:nvSpPr>
        <p:spPr>
          <a:xfrm>
            <a:off x="696000" y="457200"/>
            <a:ext cx="10800000" cy="365760"/>
          </a:xfrm>
        </p:spPr>
        <p:txBody>
          <a:bodyPr wrap="square"/>
          <a:lstStyle/>
          <a:p>
            <a:r>
              <a:rPr lang="en-US" dirty="0"/>
              <a:t>Additional Warnings</a:t>
            </a:r>
            <a:endParaRPr lang="sv-SE" dirty="0"/>
          </a:p>
        </p:txBody>
      </p:sp>
      <p:sp>
        <p:nvSpPr>
          <p:cNvPr id="11" name="Slide Number Placeholder 5">
            <a:extLst>
              <a:ext uri="{FF2B5EF4-FFF2-40B4-BE49-F238E27FC236}">
                <a16:creationId xmlns:a16="http://schemas.microsoft.com/office/drawing/2014/main" id="{F2B008B6-D039-4035-ADE5-1F1DF1365875}"/>
              </a:ext>
            </a:extLst>
          </p:cNvPr>
          <p:cNvSpPr>
            <a:spLocks noGrp="1"/>
          </p:cNvSpPr>
          <p:nvPr>
            <p:ph type="sldNum" sz="quarter" idx="4294967295"/>
          </p:nvPr>
        </p:nvSpPr>
        <p:spPr>
          <a:xfrm>
            <a:off x="696000" y="6559200"/>
            <a:ext cx="8640000" cy="108000"/>
          </a:xfrm>
          <a:prstGeom prst="rect">
            <a:avLst/>
          </a:prstGeom>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a:ea typeface="+mn-ea"/>
                <a:cs typeface="+mn-cs"/>
              </a:rPr>
              <a:t>Page </a:t>
            </a:r>
            <a:fld id="{C2FE92B8-3297-49BF-866E-FDAA607BBC0B}" type="slidenum">
              <a:rPr kumimoji="0" lang="en-US" sz="800" b="0" i="0" u="none" strike="noStrike" kern="1200" cap="none" spc="0" normalizeH="0" baseline="0" noProof="0" smtClean="0">
                <a:ln>
                  <a:noFill/>
                </a:ln>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US" sz="800" b="0" i="0" u="none" strike="noStrike" kern="1200" cap="none" spc="0" normalizeH="0" baseline="0" noProof="0">
              <a:ln>
                <a:noFill/>
              </a:ln>
              <a:effectLst/>
              <a:uLnTx/>
              <a:uFillTx/>
              <a:latin typeface="Arial"/>
              <a:ea typeface="+mn-ea"/>
              <a:cs typeface="+mn-cs"/>
            </a:endParaRPr>
          </a:p>
        </p:txBody>
      </p:sp>
      <p:sp>
        <p:nvSpPr>
          <p:cNvPr id="17" name="Footer Placeholder 4">
            <a:extLst>
              <a:ext uri="{FF2B5EF4-FFF2-40B4-BE49-F238E27FC236}">
                <a16:creationId xmlns:a16="http://schemas.microsoft.com/office/drawing/2014/main" id="{DCA00406-7F30-457F-8F07-04AAB51C7364}"/>
              </a:ext>
            </a:extLst>
          </p:cNvPr>
          <p:cNvSpPr>
            <a:spLocks noGrp="1"/>
          </p:cNvSpPr>
          <p:nvPr>
            <p:ph type="ftr" sz="quarter" idx="4294967295"/>
          </p:nvPr>
        </p:nvSpPr>
        <p:spPr>
          <a:xfrm>
            <a:off x="696000" y="6409944"/>
            <a:ext cx="8640000" cy="108000"/>
          </a:xfrm>
          <a:prstGeom prst="rect">
            <a:avLst/>
          </a:prstGeom>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effectLst/>
                <a:uLnTx/>
                <a:uFillTx/>
                <a:latin typeface="Arial"/>
                <a:ea typeface="+mn-ea"/>
                <a:cs typeface="+mn-cs"/>
              </a:rPr>
              <a:t>MCA00002890 Rev A</a:t>
            </a:r>
          </a:p>
        </p:txBody>
      </p:sp>
      <p:sp>
        <p:nvSpPr>
          <p:cNvPr id="7" name="Content Placeholder 1">
            <a:extLst>
              <a:ext uri="{FF2B5EF4-FFF2-40B4-BE49-F238E27FC236}">
                <a16:creationId xmlns:a16="http://schemas.microsoft.com/office/drawing/2014/main" id="{B498CAB1-46D4-A9B2-A97C-910102000108}"/>
              </a:ext>
            </a:extLst>
          </p:cNvPr>
          <p:cNvSpPr txBox="1">
            <a:spLocks/>
          </p:cNvSpPr>
          <p:nvPr/>
        </p:nvSpPr>
        <p:spPr>
          <a:xfrm>
            <a:off x="696000" y="1645920"/>
            <a:ext cx="9144000" cy="4206240"/>
          </a:xfrm>
          <a:prstGeom prst="rect">
            <a:avLst/>
          </a:prstGeom>
        </p:spPr>
        <p:txBody>
          <a:bodyPr vert="horz" lIns="0" tIns="0" rIns="0" bIns="0" rtlCol="0" anchor="t">
            <a:noAutofit/>
          </a:bodyPr>
          <a:lstStyle>
            <a:lvl1pPr marL="146050" indent="-146050" algn="l" defTabSz="914400" rtl="0" eaLnBrk="1" latinLnBrk="0" hangingPunct="1">
              <a:lnSpc>
                <a:spcPct val="110000"/>
              </a:lnSpc>
              <a:spcBef>
                <a:spcPts val="1200"/>
              </a:spcBef>
              <a:buFont typeface="Arial" panose="020B0604020202020204" pitchFamily="34" charset="0"/>
              <a:buChar char="•"/>
              <a:defRPr sz="1600" kern="1200">
                <a:solidFill>
                  <a:schemeClr val="tx1"/>
                </a:solidFill>
                <a:latin typeface="+mn-lt"/>
                <a:ea typeface="+mn-ea"/>
                <a:cs typeface="+mn-cs"/>
              </a:defRPr>
            </a:lvl1pPr>
            <a:lvl2pPr marL="334963" indent="-180975" algn="l" defTabSz="914400" rtl="0" eaLnBrk="1" latinLnBrk="0" hangingPunct="1">
              <a:lnSpc>
                <a:spcPct val="110000"/>
              </a:lnSpc>
              <a:spcBef>
                <a:spcPts val="1200"/>
              </a:spcBef>
              <a:buFont typeface="Arial" panose="020B0604020202020204" pitchFamily="34" charset="0"/>
              <a:buChar char="‒"/>
              <a:defRPr sz="1400" kern="1200">
                <a:solidFill>
                  <a:schemeClr val="tx1"/>
                </a:solidFill>
                <a:latin typeface="+mn-lt"/>
                <a:ea typeface="+mn-ea"/>
                <a:cs typeface="+mn-cs"/>
              </a:defRPr>
            </a:lvl2pPr>
            <a:lvl3pPr marL="498475" indent="-158750" algn="l" defTabSz="914400" rtl="0" eaLnBrk="1" latinLnBrk="0" hangingPunct="1">
              <a:lnSpc>
                <a:spcPct val="110000"/>
              </a:lnSpc>
              <a:spcBef>
                <a:spcPts val="1200"/>
              </a:spcBef>
              <a:buFont typeface="Arial" panose="020B0604020202020204" pitchFamily="34" charset="0"/>
              <a:buChar char="•"/>
              <a:defRPr sz="1200" kern="1200">
                <a:solidFill>
                  <a:schemeClr val="tx1"/>
                </a:solidFill>
                <a:latin typeface="+mn-lt"/>
                <a:ea typeface="+mn-ea"/>
                <a:cs typeface="+mn-cs"/>
              </a:defRPr>
            </a:lvl3pPr>
            <a:lvl4pPr marL="498475" indent="-158750" algn="l" defTabSz="914400" rtl="0" eaLnBrk="1" latinLnBrk="0" hangingPunct="1">
              <a:lnSpc>
                <a:spcPct val="110000"/>
              </a:lnSpc>
              <a:spcBef>
                <a:spcPts val="1200"/>
              </a:spcBef>
              <a:buFont typeface="Arial" panose="020B0604020202020204" pitchFamily="34" charset="0"/>
              <a:buChar char="•"/>
              <a:defRPr sz="1200" kern="1200">
                <a:solidFill>
                  <a:schemeClr val="tx1"/>
                </a:solidFill>
                <a:latin typeface="+mn-lt"/>
                <a:ea typeface="+mn-ea"/>
                <a:cs typeface="+mn-cs"/>
              </a:defRPr>
            </a:lvl4pPr>
            <a:lvl5pPr marL="498475" indent="-158750" algn="l" defTabSz="914400" rtl="0" eaLnBrk="1" latinLnBrk="0" hangingPunct="1">
              <a:lnSpc>
                <a:spcPct val="110000"/>
              </a:lnSpc>
              <a:spcBef>
                <a:spcPts val="12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880" marR="0" lvl="0" indent="-182880" algn="l" defTabSz="914400" rtl="0" eaLnBrk="1" fontAlgn="auto" latinLnBrk="0" hangingPunct="1">
              <a:spcBef>
                <a:spcPts val="0"/>
              </a:spcBef>
              <a:spcAft>
                <a:spcPts val="900"/>
              </a:spcAft>
              <a:buClrTx/>
              <a:buSzTx/>
              <a:buFont typeface="Arial" panose="020B0604020202020204" pitchFamily="34" charset="0"/>
              <a:buNone/>
              <a:tabLst/>
              <a:defRPr/>
            </a:pPr>
            <a:r>
              <a:rPr kumimoji="0" lang="en-US" sz="1600" b="1" i="0" u="none" strike="noStrike" kern="1200" cap="none" spc="0" normalizeH="0" baseline="0" noProof="0">
                <a:ln>
                  <a:noFill/>
                </a:ln>
                <a:solidFill>
                  <a:srgbClr val="595857"/>
                </a:solidFill>
                <a:effectLst/>
                <a:uLnTx/>
                <a:uFillTx/>
                <a:latin typeface="Arial"/>
                <a:ea typeface="Times New Roman" panose="02020603050405020304" pitchFamily="18" charset="0"/>
                <a:cs typeface="Times New Roman"/>
              </a:rPr>
              <a:t>Reason for </a:t>
            </a:r>
            <a:r>
              <a:rPr lang="en-US" b="1">
                <a:solidFill>
                  <a:srgbClr val="595857"/>
                </a:solidFill>
                <a:latin typeface="Arial"/>
                <a:ea typeface="Times New Roman" panose="02020603050405020304" pitchFamily="18" charset="0"/>
                <a:cs typeface="Times New Roman"/>
              </a:rPr>
              <a:t>revision</a:t>
            </a:r>
            <a:endParaRPr kumimoji="0" lang="en-US" sz="1600" b="0" i="0" u="none" strike="noStrike" kern="1200" cap="none" spc="0" normalizeH="0" baseline="0" noProof="0" dirty="0">
              <a:ln>
                <a:noFill/>
              </a:ln>
              <a:solidFill>
                <a:srgbClr val="595857"/>
              </a:solidFill>
              <a:effectLst/>
              <a:uLnTx/>
              <a:uFillTx/>
              <a:latin typeface="Arial"/>
              <a:ea typeface="Times New Roman" panose="02020603050405020304" pitchFamily="18" charset="0"/>
              <a:cs typeface="Times New Roman" panose="02020603050405020304" pitchFamily="18" charset="0"/>
            </a:endParaRPr>
          </a:p>
          <a:p>
            <a:pPr marL="182880" marR="0" lvl="0" indent="-182880" algn="l" defTabSz="914400" rtl="0" eaLnBrk="1" fontAlgn="auto" latinLnBrk="0" hangingPunct="1">
              <a:spcBef>
                <a:spcPts val="0"/>
              </a:spcBef>
              <a:spcAft>
                <a:spcPts val="9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595857"/>
                </a:solidFill>
                <a:effectLst/>
                <a:uLnTx/>
                <a:uFillTx/>
                <a:latin typeface="Arial"/>
                <a:ea typeface="+mn-ea"/>
                <a:cs typeface="+mn-cs"/>
              </a:rPr>
              <a:t>These warnings were added to the Cardiosave Operating Instructions to align with the warnings in the IAB IFUs.</a:t>
            </a:r>
          </a:p>
        </p:txBody>
      </p:sp>
    </p:spTree>
    <p:custDataLst>
      <p:tags r:id="rId1"/>
    </p:custDataLst>
    <p:extLst>
      <p:ext uri="{BB962C8B-B14F-4D97-AF65-F5344CB8AC3E}">
        <p14:creationId xmlns:p14="http://schemas.microsoft.com/office/powerpoint/2010/main" val="94750409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F2B008B6-D039-4035-ADE5-1F1DF1365875}"/>
              </a:ext>
            </a:extLst>
          </p:cNvPr>
          <p:cNvSpPr>
            <a:spLocks noGrp="1"/>
          </p:cNvSpPr>
          <p:nvPr>
            <p:ph type="sldNum" sz="quarter" idx="4294967295"/>
          </p:nvPr>
        </p:nvSpPr>
        <p:spPr>
          <a:xfrm>
            <a:off x="696000" y="6559200"/>
            <a:ext cx="8640000" cy="108000"/>
          </a:xfrm>
          <a:prstGeom prst="rect">
            <a:avLst/>
          </a:prstGeom>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a:ea typeface="+mn-ea"/>
                <a:cs typeface="+mn-cs"/>
              </a:rPr>
              <a:t>Page </a:t>
            </a:r>
            <a:fld id="{C2FE92B8-3297-49BF-866E-FDAA607BBC0B}" type="slidenum">
              <a:rPr kumimoji="0" lang="en-US" sz="800" b="0" i="0" u="none" strike="noStrike" kern="1200" cap="none" spc="0" normalizeH="0" baseline="0" noProof="0" smtClean="0">
                <a:ln>
                  <a:noFill/>
                </a:ln>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US" sz="800" b="0" i="0" u="none" strike="noStrike" kern="1200" cap="none" spc="0" normalizeH="0" baseline="0" noProof="0">
              <a:ln>
                <a:noFill/>
              </a:ln>
              <a:effectLst/>
              <a:uLnTx/>
              <a:uFillTx/>
              <a:latin typeface="Arial"/>
              <a:ea typeface="+mn-ea"/>
              <a:cs typeface="+mn-cs"/>
            </a:endParaRPr>
          </a:p>
        </p:txBody>
      </p:sp>
      <p:sp>
        <p:nvSpPr>
          <p:cNvPr id="17" name="Footer Placeholder 4">
            <a:extLst>
              <a:ext uri="{FF2B5EF4-FFF2-40B4-BE49-F238E27FC236}">
                <a16:creationId xmlns:a16="http://schemas.microsoft.com/office/drawing/2014/main" id="{DCA00406-7F30-457F-8F07-04AAB51C7364}"/>
              </a:ext>
            </a:extLst>
          </p:cNvPr>
          <p:cNvSpPr>
            <a:spLocks noGrp="1"/>
          </p:cNvSpPr>
          <p:nvPr>
            <p:ph type="ftr" sz="quarter" idx="4294967295"/>
          </p:nvPr>
        </p:nvSpPr>
        <p:spPr>
          <a:xfrm>
            <a:off x="696000" y="6409944"/>
            <a:ext cx="8640000" cy="108000"/>
          </a:xfrm>
          <a:prstGeom prst="rect">
            <a:avLst/>
          </a:prstGeom>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effectLst/>
                <a:uLnTx/>
                <a:uFillTx/>
                <a:latin typeface="Arial"/>
                <a:ea typeface="+mn-ea"/>
                <a:cs typeface="+mn-cs"/>
              </a:rPr>
              <a:t>MCA00002890 Rev A</a:t>
            </a:r>
          </a:p>
        </p:txBody>
      </p:sp>
      <p:sp>
        <p:nvSpPr>
          <p:cNvPr id="6" name="TextBox 5">
            <a:extLst>
              <a:ext uri="{FF2B5EF4-FFF2-40B4-BE49-F238E27FC236}">
                <a16:creationId xmlns:a16="http://schemas.microsoft.com/office/drawing/2014/main" id="{12F3CB00-6882-3F73-DFEE-59DED5BEEF51}"/>
              </a:ext>
            </a:extLst>
          </p:cNvPr>
          <p:cNvSpPr txBox="1"/>
          <p:nvPr/>
        </p:nvSpPr>
        <p:spPr>
          <a:xfrm>
            <a:off x="694944" y="1645919"/>
            <a:ext cx="9144000" cy="4206240"/>
          </a:xfrm>
          <a:prstGeom prst="rect">
            <a:avLst/>
          </a:prstGeom>
          <a:noFill/>
        </p:spPr>
        <p:txBody>
          <a:bodyPr wrap="square" lIns="0" tIns="0" rIns="0" bIns="0" rtlCol="0" anchor="t">
            <a:spAutoFit/>
          </a:bodyPr>
          <a:lstStyle/>
          <a:p>
            <a:pPr marL="0" marR="0" lvl="0" indent="0" algn="l" defTabSz="914400" rtl="0" eaLnBrk="1" fontAlgn="auto" latinLnBrk="0" hangingPunct="1">
              <a:lnSpc>
                <a:spcPct val="110000"/>
              </a:lnSpc>
              <a:spcBef>
                <a:spcPts val="0"/>
              </a:spcBef>
              <a:spcAft>
                <a:spcPts val="900"/>
              </a:spcAft>
              <a:buClrTx/>
              <a:buSzTx/>
              <a:buFontTx/>
              <a:buNone/>
              <a:tabLst/>
              <a:defRPr/>
            </a:pPr>
            <a:r>
              <a:rPr kumimoji="0" lang="en-US" sz="1600" b="1" i="0" u="none" strike="noStrike" kern="1200" cap="none" spc="0" normalizeH="0" baseline="0" noProof="0" dirty="0">
                <a:ln>
                  <a:noFill/>
                </a:ln>
                <a:solidFill>
                  <a:srgbClr val="595857"/>
                </a:solidFill>
                <a:effectLst/>
                <a:uLnTx/>
                <a:uFillTx/>
                <a:latin typeface="Arial"/>
                <a:ea typeface="+mn-ea"/>
                <a:cs typeface="+mn-cs"/>
              </a:rPr>
              <a:t>Added Warnings</a:t>
            </a:r>
          </a:p>
          <a:p>
            <a:pPr marL="182880" marR="0" lvl="1" indent="-182880" algn="l" defTabSz="914400" rtl="0" eaLnBrk="1" fontAlgn="auto" latinLnBrk="0" hangingPunct="1">
              <a:lnSpc>
                <a:spcPct val="110000"/>
              </a:lnSpc>
              <a:spcBef>
                <a:spcPts val="0"/>
              </a:spcBef>
              <a:spcAft>
                <a:spcPts val="9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595857"/>
                </a:solidFill>
                <a:effectLst/>
                <a:uLnTx/>
                <a:uFillTx/>
                <a:latin typeface="Arial"/>
                <a:ea typeface="+mn-ea"/>
                <a:cs typeface="+mn-cs"/>
              </a:rPr>
              <a:t>Perforation of an IAB membrane may indicate that the patient’s vascular condition may induce abrasion or perforation in subsequent IAB membranes.</a:t>
            </a:r>
          </a:p>
          <a:p>
            <a:pPr marL="182880" marR="0" lvl="1" indent="-182880" algn="l" defTabSz="914400" rtl="0" eaLnBrk="1" fontAlgn="auto" latinLnBrk="0" hangingPunct="1">
              <a:lnSpc>
                <a:spcPct val="110000"/>
              </a:lnSpc>
              <a:spcBef>
                <a:spcPts val="0"/>
              </a:spcBef>
              <a:spcAft>
                <a:spcPts val="9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595857"/>
                </a:solidFill>
                <a:effectLst/>
                <a:uLnTx/>
                <a:uFillTx/>
                <a:latin typeface="Arial"/>
                <a:ea typeface="+mn-ea"/>
                <a:cs typeface="+mn-cs"/>
              </a:rPr>
              <a:t>If you continue to pump an IAB catheter with a leak, gaseous embolic injury of organs may result, or a large blood clot may form within the balloon membrane requiring surgical removal of the IAB catheter.</a:t>
            </a:r>
          </a:p>
          <a:p>
            <a:pPr marL="182880" marR="0" lvl="1" indent="-182880" algn="l" defTabSz="914400" rtl="0" eaLnBrk="1" fontAlgn="auto" latinLnBrk="0" hangingPunct="1">
              <a:lnSpc>
                <a:spcPct val="110000"/>
              </a:lnSpc>
              <a:spcBef>
                <a:spcPts val="0"/>
              </a:spcBef>
              <a:spcAft>
                <a:spcPts val="9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595857"/>
                </a:solidFill>
                <a:effectLst/>
                <a:uLnTx/>
                <a:uFillTx/>
                <a:latin typeface="Arial"/>
                <a:ea typeface="+mn-ea"/>
                <a:cs typeface="+mn-cs"/>
              </a:rPr>
              <a:t>Should an IAB membrane perforation occur, blood may be permitted to travel into the IABP console. To prevent blood loss and damage to the IABP console, stop therapy, disconnect catheter extender tubing from the IABP console, and clamp the extracorporeal tubing.</a:t>
            </a:r>
          </a:p>
          <a:p>
            <a:pPr marL="182880" marR="0" lvl="1" indent="-182880" algn="l" defTabSz="914400" rtl="0" eaLnBrk="1" fontAlgn="auto" latinLnBrk="0" hangingPunct="1">
              <a:lnSpc>
                <a:spcPct val="110000"/>
              </a:lnSpc>
              <a:spcBef>
                <a:spcPts val="0"/>
              </a:spcBef>
              <a:spcAft>
                <a:spcPts val="9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595857"/>
                </a:solidFill>
                <a:effectLst/>
                <a:uLnTx/>
                <a:uFillTx/>
                <a:latin typeface="Arial"/>
                <a:ea typeface="+mn-ea"/>
                <a:cs typeface="+mn-cs"/>
              </a:rPr>
              <a:t>The user and subsequent maintenance or service personnel can be exposed to an unexpected biohazard should proper containment precautions not be taken.</a:t>
            </a:r>
          </a:p>
          <a:p>
            <a:pPr marL="182880" marR="0" lvl="1" indent="-182880" algn="l" defTabSz="914400" rtl="0" eaLnBrk="1" fontAlgn="auto" latinLnBrk="0" hangingPunct="1">
              <a:lnSpc>
                <a:spcPct val="110000"/>
              </a:lnSpc>
              <a:spcBef>
                <a:spcPts val="0"/>
              </a:spcBef>
              <a:spcAft>
                <a:spcPts val="9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595857"/>
                </a:solidFill>
                <a:effectLst/>
                <a:uLnTx/>
                <a:uFillTx/>
                <a:latin typeface="Arial"/>
                <a:ea typeface="+mn-ea"/>
                <a:cs typeface="+mn-cs"/>
              </a:rPr>
              <a:t>Subsequent patients may be exposed to an unexpected biohazard should an impacted console not be appropriately</a:t>
            </a:r>
            <a:r>
              <a:rPr lang="en-US" sz="1600" dirty="0">
                <a:solidFill>
                  <a:srgbClr val="595857"/>
                </a:solidFill>
                <a:latin typeface="Arial"/>
              </a:rPr>
              <a:t>.</a:t>
            </a:r>
            <a:endParaRPr kumimoji="0" lang="en-US" sz="1600" b="0" i="0" u="none" strike="noStrike" kern="1200" cap="none" spc="0" normalizeH="0" baseline="0" noProof="0" dirty="0">
              <a:ln>
                <a:noFill/>
              </a:ln>
              <a:solidFill>
                <a:srgbClr val="595857"/>
              </a:solidFill>
              <a:effectLst/>
              <a:uLnTx/>
              <a:uFillTx/>
              <a:latin typeface="Arial"/>
              <a:ea typeface="+mn-ea"/>
              <a:cs typeface="+mn-cs"/>
            </a:endParaRPr>
          </a:p>
        </p:txBody>
      </p:sp>
      <p:sp>
        <p:nvSpPr>
          <p:cNvPr id="4" name="Title 2">
            <a:extLst>
              <a:ext uri="{FF2B5EF4-FFF2-40B4-BE49-F238E27FC236}">
                <a16:creationId xmlns:a16="http://schemas.microsoft.com/office/drawing/2014/main" id="{D00C9E63-27FE-7829-2734-88D00A69B59C}"/>
              </a:ext>
            </a:extLst>
          </p:cNvPr>
          <p:cNvSpPr>
            <a:spLocks noGrp="1"/>
          </p:cNvSpPr>
          <p:nvPr>
            <p:ph type="title"/>
          </p:nvPr>
        </p:nvSpPr>
        <p:spPr>
          <a:xfrm>
            <a:off x="696000" y="457200"/>
            <a:ext cx="10800000" cy="365760"/>
          </a:xfrm>
        </p:spPr>
        <p:txBody>
          <a:bodyPr wrap="square"/>
          <a:lstStyle/>
          <a:p>
            <a:r>
              <a:rPr lang="en-US" dirty="0"/>
              <a:t>Additional Warnings</a:t>
            </a:r>
            <a:endParaRPr lang="sv-SE" dirty="0"/>
          </a:p>
        </p:txBody>
      </p:sp>
    </p:spTree>
    <p:custDataLst>
      <p:tags r:id="rId1"/>
    </p:custDataLst>
    <p:extLst>
      <p:ext uri="{BB962C8B-B14F-4D97-AF65-F5344CB8AC3E}">
        <p14:creationId xmlns:p14="http://schemas.microsoft.com/office/powerpoint/2010/main" val="99883778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4">
            <a:extLst>
              <a:ext uri="{FF2B5EF4-FFF2-40B4-BE49-F238E27FC236}">
                <a16:creationId xmlns:a16="http://schemas.microsoft.com/office/drawing/2014/main" id="{DCA00406-7F30-457F-8F07-04AAB51C7364}"/>
              </a:ext>
            </a:extLst>
          </p:cNvPr>
          <p:cNvSpPr>
            <a:spLocks noGrp="1"/>
          </p:cNvSpPr>
          <p:nvPr>
            <p:ph type="ftr" sz="quarter" idx="4294967295"/>
          </p:nvPr>
        </p:nvSpPr>
        <p:spPr>
          <a:xfrm>
            <a:off x="696000" y="6409944"/>
            <a:ext cx="8640000" cy="108000"/>
          </a:xfrm>
          <a:prstGeom prst="rect">
            <a:avLst/>
          </a:prstGeom>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effectLst/>
                <a:uLnTx/>
                <a:uFillTx/>
                <a:latin typeface="Arial"/>
                <a:ea typeface="+mn-ea"/>
                <a:cs typeface="+mn-cs"/>
              </a:rPr>
              <a:t>MCA00002890 Rev A</a:t>
            </a:r>
          </a:p>
        </p:txBody>
      </p:sp>
      <p:sp>
        <p:nvSpPr>
          <p:cNvPr id="11" name="Slide Number Placeholder 5">
            <a:extLst>
              <a:ext uri="{FF2B5EF4-FFF2-40B4-BE49-F238E27FC236}">
                <a16:creationId xmlns:a16="http://schemas.microsoft.com/office/drawing/2014/main" id="{F2B008B6-D039-4035-ADE5-1F1DF1365875}"/>
              </a:ext>
            </a:extLst>
          </p:cNvPr>
          <p:cNvSpPr>
            <a:spLocks noGrp="1"/>
          </p:cNvSpPr>
          <p:nvPr>
            <p:ph type="sldNum" sz="quarter" idx="4294967295"/>
          </p:nvPr>
        </p:nvSpPr>
        <p:spPr>
          <a:xfrm>
            <a:off x="696000" y="6556248"/>
            <a:ext cx="8640000" cy="108000"/>
          </a:xfrm>
          <a:prstGeom prst="rect">
            <a:avLst/>
          </a:prstGeom>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a:ea typeface="+mn-ea"/>
                <a:cs typeface="+mn-cs"/>
              </a:rPr>
              <a:t>Page </a:t>
            </a:r>
            <a:fld id="{C2FE92B8-3297-49BF-866E-FDAA607BBC0B}" type="slidenum">
              <a:rPr kumimoji="0" lang="en-US" sz="800" b="0" i="0" u="none" strike="noStrike" kern="1200" cap="none" spc="0" normalizeH="0" baseline="0" noProof="0" smtClean="0">
                <a:ln>
                  <a:noFill/>
                </a:ln>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US" sz="800" b="0" i="0" u="none" strike="noStrike" kern="1200" cap="none" spc="0" normalizeH="0" baseline="0" noProof="0">
              <a:ln>
                <a:noFill/>
              </a:ln>
              <a:effectLst/>
              <a:uLnTx/>
              <a:uFillTx/>
              <a:latin typeface="Arial"/>
              <a:ea typeface="+mn-ea"/>
              <a:cs typeface="+mn-cs"/>
            </a:endParaRPr>
          </a:p>
        </p:txBody>
      </p:sp>
      <p:sp>
        <p:nvSpPr>
          <p:cNvPr id="6" name="TextBox 5">
            <a:extLst>
              <a:ext uri="{FF2B5EF4-FFF2-40B4-BE49-F238E27FC236}">
                <a16:creationId xmlns:a16="http://schemas.microsoft.com/office/drawing/2014/main" id="{12F3CB00-6882-3F73-DFEE-59DED5BEEF51}"/>
              </a:ext>
            </a:extLst>
          </p:cNvPr>
          <p:cNvSpPr txBox="1"/>
          <p:nvPr/>
        </p:nvSpPr>
        <p:spPr>
          <a:xfrm>
            <a:off x="694944" y="1645920"/>
            <a:ext cx="9144000" cy="3264483"/>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0"/>
              </a:spcBef>
              <a:spcAft>
                <a:spcPts val="900"/>
              </a:spcAft>
              <a:buClrTx/>
              <a:buSzTx/>
              <a:buFontTx/>
              <a:buNone/>
              <a:tabLst/>
              <a:defRPr/>
            </a:pPr>
            <a:r>
              <a:rPr kumimoji="0" lang="en-US" sz="1600" b="1" i="0" u="none" strike="noStrike" kern="1200" cap="none" spc="0" normalizeH="0" baseline="0" noProof="0" dirty="0">
                <a:ln>
                  <a:noFill/>
                </a:ln>
                <a:solidFill>
                  <a:srgbClr val="595857"/>
                </a:solidFill>
                <a:effectLst/>
                <a:uLnTx/>
                <a:uFillTx/>
                <a:latin typeface="Arial"/>
                <a:ea typeface="+mn-ea"/>
                <a:cs typeface="+mn-cs"/>
              </a:rPr>
              <a:t>Added Warnings (cont.)</a:t>
            </a:r>
          </a:p>
          <a:p>
            <a:pPr marL="182880" marR="0" lvl="1" indent="-182880" algn="l" defTabSz="914400" rtl="0" eaLnBrk="1" fontAlgn="auto" latinLnBrk="0" hangingPunct="1">
              <a:lnSpc>
                <a:spcPct val="110000"/>
              </a:lnSpc>
              <a:spcBef>
                <a:spcPts val="0"/>
              </a:spcBef>
              <a:spcAft>
                <a:spcPts val="9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595857"/>
                </a:solidFill>
                <a:effectLst/>
                <a:uLnTx/>
                <a:uFillTx/>
                <a:latin typeface="Arial"/>
                <a:ea typeface="+mn-ea"/>
                <a:cs typeface="+mn-cs"/>
              </a:rPr>
              <a:t>An unexpected shutdown due to a blood back event may threaten the hemodynamic stability of the supported patient as the User is left unaware of the status of the IABP. Additionally, any subsequent attempts to use a console that experienced a blood back event without reconditioning may delay future therapy delivery.</a:t>
            </a:r>
          </a:p>
          <a:p>
            <a:pPr marL="182880" marR="0" lvl="1" indent="-182880" algn="l" defTabSz="914400" rtl="0" eaLnBrk="1" fontAlgn="auto" latinLnBrk="0" hangingPunct="1">
              <a:lnSpc>
                <a:spcPct val="110000"/>
              </a:lnSpc>
              <a:spcBef>
                <a:spcPts val="0"/>
              </a:spcBef>
              <a:spcAft>
                <a:spcPts val="9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595857"/>
                </a:solidFill>
                <a:effectLst/>
                <a:uLnTx/>
                <a:uFillTx/>
                <a:latin typeface="Arial"/>
                <a:ea typeface="+mn-ea"/>
                <a:cs typeface="+mn-cs"/>
              </a:rPr>
              <a:t>Do not inflate the IAB using a syringe or any other means if a balloon membrane leak is suspected.</a:t>
            </a:r>
          </a:p>
          <a:p>
            <a:pPr marL="182880" marR="0" lvl="1" indent="-182880" algn="l" defTabSz="914400" rtl="0" eaLnBrk="1" fontAlgn="auto" latinLnBrk="0" hangingPunct="1">
              <a:lnSpc>
                <a:spcPct val="110000"/>
              </a:lnSpc>
              <a:spcBef>
                <a:spcPts val="0"/>
              </a:spcBef>
              <a:spcAft>
                <a:spcPts val="9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595857"/>
                </a:solidFill>
                <a:effectLst/>
                <a:uLnTx/>
                <a:uFillTx/>
                <a:latin typeface="Arial"/>
                <a:ea typeface="+mn-ea"/>
                <a:cs typeface="+mn-cs"/>
              </a:rPr>
              <a:t>During hospital use, it is advised another Cardiosave be available to provide therapy should the Cardiosave in use be compromised.</a:t>
            </a:r>
          </a:p>
          <a:p>
            <a:pPr marL="182880" marR="0" lvl="1" indent="-182880" algn="l" defTabSz="914400" rtl="0" eaLnBrk="1" fontAlgn="auto" latinLnBrk="0" hangingPunct="1">
              <a:lnSpc>
                <a:spcPct val="110000"/>
              </a:lnSpc>
              <a:spcBef>
                <a:spcPts val="0"/>
              </a:spcBef>
              <a:spcAft>
                <a:spcPts val="900"/>
              </a:spcAft>
              <a:buClrTx/>
              <a:buSzTx/>
              <a:buFont typeface="Arial" panose="020B0604020202020204" pitchFamily="34" charset="0"/>
              <a:buChar char="•"/>
              <a:tabLst/>
              <a:defRPr/>
            </a:pPr>
            <a:r>
              <a:rPr lang="en-US" sz="1600" dirty="0">
                <a:solidFill>
                  <a:srgbClr val="595857"/>
                </a:solidFill>
                <a:latin typeface="Arial"/>
              </a:rPr>
              <a:t>It is advised not to transport a patient receiving counterpulsation therapy via Cardiosave unless the clinician deems the benefit of transport outweighs the risk of unexpected shutdown.</a:t>
            </a:r>
            <a:endParaRPr kumimoji="0" lang="en-US" sz="1600" b="0" i="0" u="none" strike="noStrike" kern="1200" cap="none" spc="0" normalizeH="0" baseline="0" noProof="0" dirty="0" err="1">
              <a:ln>
                <a:noFill/>
              </a:ln>
              <a:solidFill>
                <a:srgbClr val="595857"/>
              </a:solidFill>
              <a:effectLst/>
              <a:uLnTx/>
              <a:uFillTx/>
              <a:latin typeface="Arial"/>
              <a:ea typeface="+mn-ea"/>
              <a:cs typeface="+mn-cs"/>
            </a:endParaRPr>
          </a:p>
        </p:txBody>
      </p:sp>
      <p:sp>
        <p:nvSpPr>
          <p:cNvPr id="4" name="Title 2">
            <a:extLst>
              <a:ext uri="{FF2B5EF4-FFF2-40B4-BE49-F238E27FC236}">
                <a16:creationId xmlns:a16="http://schemas.microsoft.com/office/drawing/2014/main" id="{8B0E5FCF-C7F1-E909-3594-B69B4370462B}"/>
              </a:ext>
            </a:extLst>
          </p:cNvPr>
          <p:cNvSpPr>
            <a:spLocks noGrp="1"/>
          </p:cNvSpPr>
          <p:nvPr>
            <p:ph type="title"/>
          </p:nvPr>
        </p:nvSpPr>
        <p:spPr>
          <a:xfrm>
            <a:off x="696000" y="457200"/>
            <a:ext cx="10800000" cy="365760"/>
          </a:xfrm>
        </p:spPr>
        <p:txBody>
          <a:bodyPr wrap="square"/>
          <a:lstStyle/>
          <a:p>
            <a:r>
              <a:rPr lang="en-US" dirty="0"/>
              <a:t>Additional Warnings</a:t>
            </a:r>
            <a:endParaRPr lang="sv-SE" dirty="0"/>
          </a:p>
        </p:txBody>
      </p:sp>
    </p:spTree>
    <p:custDataLst>
      <p:tags r:id="rId1"/>
    </p:custDataLst>
    <p:extLst>
      <p:ext uri="{BB962C8B-B14F-4D97-AF65-F5344CB8AC3E}">
        <p14:creationId xmlns:p14="http://schemas.microsoft.com/office/powerpoint/2010/main" val="147129502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A47A68-F8FA-EA29-CA86-66EF539E7BFA}"/>
              </a:ext>
            </a:extLst>
          </p:cNvPr>
          <p:cNvSpPr>
            <a:spLocks noGrp="1"/>
          </p:cNvSpPr>
          <p:nvPr>
            <p:ph sz="quarter" idx="18"/>
          </p:nvPr>
        </p:nvSpPr>
        <p:spPr>
          <a:xfrm>
            <a:off x="696000" y="1645920"/>
            <a:ext cx="10093920" cy="4248150"/>
          </a:xfrm>
        </p:spPr>
        <p:txBody>
          <a:bodyPr vert="horz" lIns="0" tIns="0" rIns="0" bIns="0" rtlCol="0" anchor="t">
            <a:noAutofit/>
          </a:bodyPr>
          <a:lstStyle/>
          <a:p>
            <a:pPr marL="182880" indent="-182880">
              <a:spcBef>
                <a:spcPts val="0"/>
              </a:spcBef>
              <a:spcAft>
                <a:spcPts val="600"/>
              </a:spcAft>
              <a:defRPr/>
            </a:pPr>
            <a:r>
              <a:rPr lang="en-US">
                <a:solidFill>
                  <a:srgbClr val="595857"/>
                </a:solidFill>
                <a:latin typeface="Arial"/>
                <a:cs typeface="Arial"/>
              </a:rPr>
              <a:t>The revisions reviewed in this presentation </a:t>
            </a:r>
            <a:r>
              <a:rPr kumimoji="0" lang="en-US" sz="1600" b="0" i="0" u="none" strike="noStrike" kern="1200" cap="none" spc="0" normalizeH="0" baseline="0" noProof="0">
                <a:ln>
                  <a:noFill/>
                </a:ln>
                <a:solidFill>
                  <a:srgbClr val="595857"/>
                </a:solidFill>
                <a:effectLst/>
                <a:uLnTx/>
                <a:uFillTx/>
                <a:latin typeface="Arial"/>
                <a:cs typeface="Arial"/>
              </a:rPr>
              <a:t>aim to elevate device safety, reliability, and usability of the </a:t>
            </a:r>
            <a:r>
              <a:rPr kumimoji="0" lang="en-US" sz="1600" b="0" i="0" u="none" strike="noStrike" kern="1200" cap="none" spc="0" normalizeH="0" baseline="0" noProof="0" dirty="0" err="1">
                <a:ln>
                  <a:noFill/>
                </a:ln>
                <a:solidFill>
                  <a:srgbClr val="595857"/>
                </a:solidFill>
                <a:effectLst/>
                <a:uLnTx/>
                <a:uFillTx/>
                <a:latin typeface="Arial"/>
                <a:cs typeface="Arial"/>
              </a:rPr>
              <a:t>Cardiosave</a:t>
            </a:r>
            <a:r>
              <a:rPr kumimoji="0" lang="en-US" sz="1600" b="0" i="0" u="none" strike="noStrike" kern="1200" cap="none" spc="0" normalizeH="0" baseline="0" noProof="0" dirty="0">
                <a:ln>
                  <a:noFill/>
                </a:ln>
                <a:solidFill>
                  <a:srgbClr val="595857"/>
                </a:solidFill>
                <a:effectLst/>
                <a:uLnTx/>
                <a:uFillTx/>
                <a:latin typeface="Arial"/>
                <a:cs typeface="Arial"/>
              </a:rPr>
              <a:t> </a:t>
            </a:r>
            <a:r>
              <a:rPr kumimoji="0" lang="en-US" sz="1600" b="0" i="0" u="none" strike="noStrike" kern="1200" cap="none" spc="0" normalizeH="0" baseline="0" noProof="0" dirty="0" err="1">
                <a:ln>
                  <a:noFill/>
                </a:ln>
                <a:solidFill>
                  <a:srgbClr val="595857"/>
                </a:solidFill>
                <a:effectLst/>
                <a:uLnTx/>
                <a:uFillTx/>
                <a:latin typeface="Arial"/>
                <a:cs typeface="Arial"/>
              </a:rPr>
              <a:t>IABP</a:t>
            </a:r>
            <a:r>
              <a:rPr kumimoji="0" lang="en-US" sz="1600" b="0" i="0" u="none" strike="noStrike" kern="1200" cap="none" spc="0" normalizeH="0" baseline="0" noProof="0" dirty="0">
                <a:ln>
                  <a:noFill/>
                </a:ln>
                <a:solidFill>
                  <a:srgbClr val="595857"/>
                </a:solidFill>
                <a:effectLst/>
                <a:uLnTx/>
                <a:uFillTx/>
                <a:latin typeface="Arial"/>
                <a:cs typeface="Arial"/>
              </a:rPr>
              <a:t>:</a:t>
            </a:r>
          </a:p>
          <a:p>
            <a:pPr marL="371475" lvl="1" indent="-182880">
              <a:spcBef>
                <a:spcPts val="0"/>
              </a:spcBef>
              <a:spcAft>
                <a:spcPts val="600"/>
              </a:spcAft>
              <a:buFont typeface="Arial" panose="020B0604020202020204" pitchFamily="34" charset="0"/>
              <a:buChar char="•"/>
            </a:pPr>
            <a:r>
              <a:rPr lang="en-US" dirty="0">
                <a:solidFill>
                  <a:srgbClr val="595857"/>
                </a:solidFill>
                <a:latin typeface="Arial"/>
                <a:cs typeface="Arial"/>
              </a:rPr>
              <a:t>Additional indicators  </a:t>
            </a:r>
            <a:r>
              <a:rPr lang="en-US" b="0" i="0" dirty="0">
                <a:solidFill>
                  <a:srgbClr val="595857"/>
                </a:solidFill>
                <a:effectLst/>
                <a:latin typeface="Arial"/>
                <a:cs typeface="Arial"/>
              </a:rPr>
              <a:t>for improved awareness of the Cardiosave Console’s docking status.</a:t>
            </a:r>
          </a:p>
          <a:p>
            <a:pPr marL="371475" lvl="1" indent="-182880">
              <a:spcBef>
                <a:spcPts val="0"/>
              </a:spcBef>
              <a:spcAft>
                <a:spcPts val="600"/>
              </a:spcAft>
              <a:buFont typeface="Arial" panose="020B0604020202020204" pitchFamily="34" charset="0"/>
              <a:buChar char="•"/>
            </a:pPr>
            <a:r>
              <a:rPr lang="en-US" b="0" i="0" dirty="0">
                <a:solidFill>
                  <a:srgbClr val="595857"/>
                </a:solidFill>
                <a:effectLst/>
                <a:latin typeface="Arial"/>
                <a:cs typeface="Arial"/>
              </a:rPr>
              <a:t>Enhanced power management</a:t>
            </a:r>
          </a:p>
          <a:p>
            <a:pPr marL="371475" lvl="1" indent="-182880">
              <a:spcBef>
                <a:spcPts val="0"/>
              </a:spcBef>
              <a:spcAft>
                <a:spcPts val="600"/>
              </a:spcAft>
              <a:buFont typeface="Arial" panose="020B0604020202020204" pitchFamily="34" charset="0"/>
              <a:buChar char="•"/>
            </a:pPr>
            <a:r>
              <a:rPr lang="en-US" b="0" i="0" dirty="0">
                <a:solidFill>
                  <a:srgbClr val="595857"/>
                </a:solidFill>
                <a:effectLst/>
                <a:latin typeface="Arial"/>
                <a:cs typeface="Arial"/>
              </a:rPr>
              <a:t>Battery enhancements</a:t>
            </a:r>
          </a:p>
          <a:p>
            <a:pPr marL="371475" lvl="1" indent="-182880">
              <a:spcBef>
                <a:spcPts val="0"/>
              </a:spcBef>
              <a:spcAft>
                <a:spcPts val="600"/>
              </a:spcAft>
              <a:buFont typeface="Arial" panose="020B0604020202020204" pitchFamily="34" charset="0"/>
              <a:buChar char="•"/>
            </a:pPr>
            <a:r>
              <a:rPr lang="en-US" b="0" i="0" dirty="0">
                <a:solidFill>
                  <a:srgbClr val="595857"/>
                </a:solidFill>
                <a:effectLst/>
                <a:latin typeface="Arial"/>
                <a:cs typeface="Arial"/>
              </a:rPr>
              <a:t>Easy access to </a:t>
            </a:r>
            <a:r>
              <a:rPr lang="en-US" dirty="0">
                <a:solidFill>
                  <a:srgbClr val="595857"/>
                </a:solidFill>
                <a:latin typeface="Arial"/>
                <a:cs typeface="Arial"/>
              </a:rPr>
              <a:t>s</a:t>
            </a:r>
            <a:r>
              <a:rPr lang="en-US" b="0" i="0" dirty="0">
                <a:solidFill>
                  <a:srgbClr val="595857"/>
                </a:solidFill>
                <a:effectLst/>
                <a:latin typeface="Arial"/>
                <a:cs typeface="Arial"/>
              </a:rPr>
              <a:t>oftware </a:t>
            </a:r>
            <a:r>
              <a:rPr lang="en-US" dirty="0">
                <a:solidFill>
                  <a:srgbClr val="595857"/>
                </a:solidFill>
                <a:latin typeface="Arial"/>
                <a:cs typeface="Arial"/>
              </a:rPr>
              <a:t>v</a:t>
            </a:r>
            <a:r>
              <a:rPr lang="en-US" b="0" i="0" dirty="0">
                <a:solidFill>
                  <a:srgbClr val="595857"/>
                </a:solidFill>
                <a:effectLst/>
                <a:latin typeface="Arial"/>
                <a:cs typeface="Arial"/>
              </a:rPr>
              <a:t>ersion</a:t>
            </a:r>
          </a:p>
          <a:p>
            <a:pPr marL="371475" lvl="1" indent="-182880">
              <a:spcBef>
                <a:spcPts val="0"/>
              </a:spcBef>
              <a:spcAft>
                <a:spcPts val="600"/>
              </a:spcAft>
              <a:buFont typeface="Arial" panose="020B0604020202020204" pitchFamily="34" charset="0"/>
              <a:buChar char="•"/>
            </a:pPr>
            <a:r>
              <a:rPr lang="en-US" b="0" i="0" dirty="0">
                <a:solidFill>
                  <a:srgbClr val="595857"/>
                </a:solidFill>
                <a:effectLst/>
                <a:latin typeface="Arial"/>
                <a:cs typeface="Arial"/>
              </a:rPr>
              <a:t>Cybersecurity updates</a:t>
            </a:r>
            <a:r>
              <a:rPr lang="en-US" dirty="0">
                <a:solidFill>
                  <a:srgbClr val="595857"/>
                </a:solidFill>
                <a:latin typeface="Arial"/>
                <a:cs typeface="Arial"/>
              </a:rPr>
              <a:t> </a:t>
            </a:r>
            <a:endParaRPr lang="en-US" b="0" i="0" dirty="0">
              <a:solidFill>
                <a:srgbClr val="595857"/>
              </a:solidFill>
              <a:effectLst/>
              <a:latin typeface="Arial" panose="020B0604020202020204" pitchFamily="34" charset="0"/>
              <a:cs typeface="Arial" panose="020B0604020202020204" pitchFamily="34" charset="0"/>
            </a:endParaRPr>
          </a:p>
          <a:p>
            <a:pPr marL="371475" lvl="1" indent="-182880">
              <a:spcBef>
                <a:spcPts val="0"/>
              </a:spcBef>
              <a:spcAft>
                <a:spcPts val="600"/>
              </a:spcAft>
              <a:buFont typeface="Arial" panose="020B0604020202020204" pitchFamily="34" charset="0"/>
              <a:buChar char="•"/>
            </a:pPr>
            <a:r>
              <a:rPr lang="fr-FR" b="0" i="0" dirty="0">
                <a:solidFill>
                  <a:srgbClr val="595857"/>
                </a:solidFill>
                <a:effectLst/>
                <a:latin typeface="Arial"/>
                <a:cs typeface="Arial"/>
              </a:rPr>
              <a:t>Arterial pressure (A.P.) surveillance</a:t>
            </a:r>
            <a:endParaRPr lang="en-US" b="0" i="0" dirty="0">
              <a:solidFill>
                <a:srgbClr val="595857"/>
              </a:solidFill>
              <a:effectLst/>
              <a:latin typeface="Arial"/>
              <a:cs typeface="Arial"/>
            </a:endParaRPr>
          </a:p>
          <a:p>
            <a:pPr marL="371475" lvl="1" indent="-182880">
              <a:spcBef>
                <a:spcPts val="0"/>
              </a:spcBef>
              <a:spcAft>
                <a:spcPts val="600"/>
              </a:spcAft>
              <a:buFont typeface="Arial" panose="020B0604020202020204" pitchFamily="34" charset="0"/>
              <a:buChar char="•"/>
            </a:pPr>
            <a:r>
              <a:rPr lang="en-US" dirty="0"/>
              <a:t>Enhanced Help Screens</a:t>
            </a:r>
            <a:endParaRPr lang="en-US" dirty="0">
              <a:cs typeface="Arial"/>
            </a:endParaRPr>
          </a:p>
          <a:p>
            <a:pPr marL="371475" lvl="1" indent="-182880">
              <a:spcBef>
                <a:spcPts val="0"/>
              </a:spcBef>
              <a:spcAft>
                <a:spcPts val="600"/>
              </a:spcAft>
              <a:buFont typeface="Arial" panose="020B0604020202020204" pitchFamily="34" charset="0"/>
              <a:buChar char="•"/>
            </a:pPr>
            <a:r>
              <a:rPr lang="en-US" b="0" i="0" dirty="0">
                <a:solidFill>
                  <a:srgbClr val="595857"/>
                </a:solidFill>
                <a:effectLst/>
                <a:latin typeface="Arial"/>
                <a:cs typeface="Arial"/>
              </a:rPr>
              <a:t>Additional warnings</a:t>
            </a:r>
          </a:p>
        </p:txBody>
      </p:sp>
      <p:sp>
        <p:nvSpPr>
          <p:cNvPr id="3" name="Title 2">
            <a:extLst>
              <a:ext uri="{FF2B5EF4-FFF2-40B4-BE49-F238E27FC236}">
                <a16:creationId xmlns:a16="http://schemas.microsoft.com/office/drawing/2014/main" id="{BA2DE095-2516-1281-58CA-B79763D4FFF7}"/>
              </a:ext>
            </a:extLst>
          </p:cNvPr>
          <p:cNvSpPr>
            <a:spLocks noGrp="1"/>
          </p:cNvSpPr>
          <p:nvPr>
            <p:ph type="title"/>
          </p:nvPr>
        </p:nvSpPr>
        <p:spPr>
          <a:xfrm>
            <a:off x="696000" y="457200"/>
            <a:ext cx="10800000" cy="365760"/>
          </a:xfrm>
        </p:spPr>
        <p:txBody>
          <a:bodyPr/>
          <a:lstStyle/>
          <a:p>
            <a:r>
              <a:rPr lang="sv-SE" dirty="0" err="1"/>
              <a:t>Cardiosave</a:t>
            </a:r>
            <a:r>
              <a:rPr lang="sv-SE" dirty="0"/>
              <a:t> D.00/D.01 Software Revisions</a:t>
            </a:r>
            <a:endParaRPr lang="en-US" dirty="0">
              <a:solidFill>
                <a:schemeClr val="accent1"/>
              </a:solidFill>
            </a:endParaRPr>
          </a:p>
        </p:txBody>
      </p:sp>
      <p:sp>
        <p:nvSpPr>
          <p:cNvPr id="5" name="Footer Placeholder 4">
            <a:extLst>
              <a:ext uri="{FF2B5EF4-FFF2-40B4-BE49-F238E27FC236}">
                <a16:creationId xmlns:a16="http://schemas.microsoft.com/office/drawing/2014/main" id="{1CC7D6B9-F163-B55C-B5CF-EDDD2742A523}"/>
              </a:ext>
            </a:extLst>
          </p:cNvPr>
          <p:cNvSpPr>
            <a:spLocks noGrp="1"/>
          </p:cNvSpPr>
          <p:nvPr>
            <p:ph type="ftr"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595857"/>
                </a:solidFill>
                <a:effectLst/>
                <a:uLnTx/>
                <a:uFillTx/>
                <a:latin typeface="Arial"/>
                <a:ea typeface="+mn-ea"/>
                <a:cs typeface="+mn-cs"/>
              </a:rPr>
              <a:t>MCA00002890 Rev A</a:t>
            </a:r>
          </a:p>
        </p:txBody>
      </p:sp>
      <p:sp>
        <p:nvSpPr>
          <p:cNvPr id="6" name="Slide Number Placeholder 5">
            <a:extLst>
              <a:ext uri="{FF2B5EF4-FFF2-40B4-BE49-F238E27FC236}">
                <a16:creationId xmlns:a16="http://schemas.microsoft.com/office/drawing/2014/main" id="{151A04BD-1CFA-3670-9464-A87971F7E19E}"/>
              </a:ext>
            </a:extLst>
          </p:cNvPr>
          <p:cNvSpPr>
            <a:spLocks noGrp="1"/>
          </p:cNvSpPr>
          <p:nvPr>
            <p:ph type="sldNum"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95857"/>
                </a:solidFill>
                <a:effectLst/>
                <a:uLnTx/>
                <a:uFillTx/>
                <a:latin typeface="Arial"/>
                <a:ea typeface="+mn-ea"/>
                <a:cs typeface="+mn-cs"/>
              </a:rPr>
              <a:t>Page </a:t>
            </a:r>
            <a:fld id="{C2FE92B8-3297-49BF-866E-FDAA607BBC0B}" type="slidenum">
              <a:rPr kumimoji="0" lang="en-US" sz="800" b="0" i="0" u="none" strike="noStrike" kern="1200" cap="none" spc="0" normalizeH="0" baseline="0" noProof="0" smtClean="0">
                <a:ln>
                  <a:noFill/>
                </a:ln>
                <a:solidFill>
                  <a:srgbClr val="595857"/>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US" sz="800" b="0" i="0" u="none" strike="noStrike" kern="1200" cap="none" spc="0" normalizeH="0" baseline="0" noProof="0" dirty="0">
              <a:ln>
                <a:noFill/>
              </a:ln>
              <a:solidFill>
                <a:srgbClr val="595857"/>
              </a:solidFill>
              <a:effectLst/>
              <a:uLnTx/>
              <a:uFillTx/>
              <a:latin typeface="Arial"/>
              <a:ea typeface="+mn-ea"/>
              <a:cs typeface="+mn-cs"/>
            </a:endParaRPr>
          </a:p>
        </p:txBody>
      </p:sp>
      <p:sp>
        <p:nvSpPr>
          <p:cNvPr id="7" name="Text Placeholder 3">
            <a:extLst>
              <a:ext uri="{FF2B5EF4-FFF2-40B4-BE49-F238E27FC236}">
                <a16:creationId xmlns:a16="http://schemas.microsoft.com/office/drawing/2014/main" id="{70AD0A5E-6E76-9F66-40AD-06394BE2A734}"/>
              </a:ext>
            </a:extLst>
          </p:cNvPr>
          <p:cNvSpPr>
            <a:spLocks noGrp="1"/>
          </p:cNvSpPr>
          <p:nvPr>
            <p:ph type="body" sz="quarter" idx="14"/>
          </p:nvPr>
        </p:nvSpPr>
        <p:spPr>
          <a:xfrm>
            <a:off x="694944" y="868680"/>
            <a:ext cx="11026680" cy="365760"/>
          </a:xfrm>
        </p:spPr>
        <p:txBody>
          <a:bodyPr/>
          <a:lstStyle/>
          <a:p>
            <a:r>
              <a:rPr lang="en-US" dirty="0">
                <a:solidFill>
                  <a:srgbClr val="595857"/>
                </a:solidFill>
              </a:rPr>
              <a:t>Summary</a:t>
            </a:r>
            <a:endParaRPr lang="sv-SE" dirty="0">
              <a:solidFill>
                <a:srgbClr val="595857"/>
              </a:solidFill>
            </a:endParaRPr>
          </a:p>
        </p:txBody>
      </p:sp>
    </p:spTree>
    <p:custDataLst>
      <p:tags r:id="rId1"/>
    </p:custDataLst>
    <p:extLst>
      <p:ext uri="{BB962C8B-B14F-4D97-AF65-F5344CB8AC3E}">
        <p14:creationId xmlns:p14="http://schemas.microsoft.com/office/powerpoint/2010/main" val="410514814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C1F926C-8EC3-AE02-67F0-C8895F14869E}"/>
              </a:ext>
            </a:extLst>
          </p:cNvPr>
          <p:cNvSpPr>
            <a:spLocks noGrp="1"/>
          </p:cNvSpPr>
          <p:nvPr>
            <p:ph type="body" sz="quarter" idx="14"/>
          </p:nvPr>
        </p:nvSpPr>
        <p:spPr>
          <a:xfrm>
            <a:off x="695325" y="402336"/>
            <a:ext cx="10801350" cy="2743200"/>
          </a:xfrm>
        </p:spPr>
        <p:txBody>
          <a:bodyPr anchor="b" anchorCtr="0"/>
          <a:lstStyle/>
          <a:p>
            <a:pPr marL="0" indent="0">
              <a:buNone/>
            </a:pPr>
            <a:r>
              <a:rPr kumimoji="0" lang="en-US" sz="4400" b="1" i="0" u="none" strike="noStrike" kern="1200" cap="none" spc="0" normalizeH="0" baseline="0" noProof="0" dirty="0">
                <a:ln>
                  <a:noFill/>
                </a:ln>
                <a:solidFill>
                  <a:srgbClr val="FFFFFF"/>
                </a:solidFill>
                <a:effectLst/>
                <a:uLnTx/>
                <a:uFillTx/>
                <a:latin typeface="Arial"/>
                <a:ea typeface="+mj-ea"/>
                <a:cs typeface="+mj-cs"/>
              </a:rPr>
              <a:t>Questions</a:t>
            </a:r>
            <a:endParaRPr lang="en-US" dirty="0"/>
          </a:p>
        </p:txBody>
      </p:sp>
      <p:sp>
        <p:nvSpPr>
          <p:cNvPr id="17" name="Footer Placeholder 16">
            <a:extLst>
              <a:ext uri="{FF2B5EF4-FFF2-40B4-BE49-F238E27FC236}">
                <a16:creationId xmlns:a16="http://schemas.microsoft.com/office/drawing/2014/main" id="{EC5ED77E-DE34-FC96-F4E6-0C80386B3421}"/>
              </a:ext>
            </a:extLst>
          </p:cNvPr>
          <p:cNvSpPr>
            <a:spLocks noGrp="1"/>
          </p:cNvSpPr>
          <p:nvPr>
            <p:ph type="ftr" sz="quarter" idx="16"/>
          </p:nvPr>
        </p:nvSpPr>
        <p:spPr/>
        <p:txBody>
          <a:bodyPr/>
          <a:lstStyle/>
          <a:p>
            <a:r>
              <a:rPr lang="en-US" dirty="0"/>
              <a:t>MCA00002890 Rev A</a:t>
            </a:r>
          </a:p>
        </p:txBody>
      </p:sp>
      <p:sp>
        <p:nvSpPr>
          <p:cNvPr id="18" name="Slide Number Placeholder 17">
            <a:extLst>
              <a:ext uri="{FF2B5EF4-FFF2-40B4-BE49-F238E27FC236}">
                <a16:creationId xmlns:a16="http://schemas.microsoft.com/office/drawing/2014/main" id="{E0A43959-C607-A1B3-12E0-8FCEEB2D59EB}"/>
              </a:ext>
            </a:extLst>
          </p:cNvPr>
          <p:cNvSpPr>
            <a:spLocks noGrp="1"/>
          </p:cNvSpPr>
          <p:nvPr>
            <p:ph type="sldNum" sz="quarter" idx="17"/>
          </p:nvPr>
        </p:nvSpPr>
        <p:spPr/>
        <p:txBody>
          <a:bodyPr/>
          <a:lstStyle/>
          <a:p>
            <a:r>
              <a:rPr lang="en-US"/>
              <a:t>Page </a:t>
            </a:r>
            <a:fld id="{C2FE92B8-3297-49BF-866E-FDAA607BBC0B}" type="slidenum">
              <a:rPr lang="en-US" smtClean="0"/>
              <a:pPr/>
              <a:t>39</a:t>
            </a:fld>
            <a:endParaRPr lang="en-US" dirty="0"/>
          </a:p>
        </p:txBody>
      </p:sp>
    </p:spTree>
    <p:custDataLst>
      <p:tags r:id="rId1"/>
    </p:custDataLst>
    <p:extLst>
      <p:ext uri="{BB962C8B-B14F-4D97-AF65-F5344CB8AC3E}">
        <p14:creationId xmlns:p14="http://schemas.microsoft.com/office/powerpoint/2010/main" val="98820840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9"/>
          </p:nvPr>
        </p:nvSpPr>
        <p:spPr>
          <a:xfrm>
            <a:off x="594966" y="1406996"/>
            <a:ext cx="7153371" cy="4023360"/>
          </a:xfrm>
        </p:spPr>
        <p:txBody>
          <a:bodyPr vert="horz" lIns="0" tIns="0" rIns="0" bIns="0" rtlCol="0" anchor="t">
            <a:noAutofit/>
          </a:bodyPr>
          <a:lstStyle/>
          <a:p>
            <a:pPr marL="0" indent="0">
              <a:spcBef>
                <a:spcPts val="0"/>
              </a:spcBef>
              <a:spcAft>
                <a:spcPts val="600"/>
              </a:spcAft>
              <a:buNone/>
            </a:pPr>
            <a:r>
              <a:rPr lang="en-US" b="1" dirty="0">
                <a:solidFill>
                  <a:srgbClr val="595857"/>
                </a:solidFill>
                <a:effectLst/>
                <a:ea typeface="SimSun" panose="02010600030101010101" pitchFamily="2" charset="-122"/>
                <a:cs typeface="Arial" panose="020B0604020202020204" pitchFamily="34" charset="0"/>
              </a:rPr>
              <a:t>The Cardiosave device has two configurations: Hybrid and Rescue (transport):</a:t>
            </a:r>
          </a:p>
          <a:p>
            <a:pPr marL="182880" indent="-182880">
              <a:spcBef>
                <a:spcPts val="0"/>
              </a:spcBef>
              <a:spcAft>
                <a:spcPts val="600"/>
              </a:spcAft>
            </a:pPr>
            <a:r>
              <a:rPr lang="en-US" b="1" dirty="0"/>
              <a:t>Hybrid Configuration </a:t>
            </a:r>
            <a:endParaRPr lang="en-US" dirty="0"/>
          </a:p>
          <a:p>
            <a:pPr marL="365760" lvl="1">
              <a:spcBef>
                <a:spcPts val="0"/>
              </a:spcBef>
              <a:spcAft>
                <a:spcPts val="600"/>
              </a:spcAft>
            </a:pPr>
            <a:r>
              <a:rPr lang="en-US" sz="1600" dirty="0"/>
              <a:t>On the Hospital Cart</a:t>
            </a:r>
          </a:p>
          <a:p>
            <a:pPr marL="365760" lvl="1">
              <a:spcBef>
                <a:spcPts val="0"/>
              </a:spcBef>
              <a:spcAft>
                <a:spcPts val="600"/>
              </a:spcAft>
            </a:pPr>
            <a:r>
              <a:rPr lang="en-US" sz="1600" dirty="0"/>
              <a:t>Operates on either AC or battery power</a:t>
            </a:r>
          </a:p>
          <a:p>
            <a:pPr marL="365760" lvl="1">
              <a:spcBef>
                <a:spcPts val="0"/>
              </a:spcBef>
              <a:spcAft>
                <a:spcPts val="1200"/>
              </a:spcAft>
            </a:pPr>
            <a:r>
              <a:rPr lang="en-US" sz="1600" dirty="0"/>
              <a:t>Automatic battery recharging when connected to AC power source</a:t>
            </a:r>
          </a:p>
          <a:p>
            <a:pPr marL="182880" indent="-182880">
              <a:spcBef>
                <a:spcPts val="0"/>
              </a:spcBef>
              <a:spcAft>
                <a:spcPts val="600"/>
              </a:spcAft>
            </a:pPr>
            <a:r>
              <a:rPr lang="en-US" b="1" dirty="0"/>
              <a:t>Rescue (Transport) Configuration</a:t>
            </a:r>
            <a:endParaRPr lang="en-US" dirty="0"/>
          </a:p>
          <a:p>
            <a:pPr marL="365760" lvl="1" indent="-182880">
              <a:spcBef>
                <a:spcPts val="0"/>
              </a:spcBef>
              <a:spcAft>
                <a:spcPts val="600"/>
              </a:spcAft>
              <a:buFont typeface="Arial" panose="020B0604020202020204" pitchFamily="34" charset="0"/>
              <a:buChar char="–"/>
            </a:pPr>
            <a:r>
              <a:rPr lang="en-US" sz="1600" dirty="0"/>
              <a:t>Off the Hospital Cart</a:t>
            </a:r>
          </a:p>
          <a:p>
            <a:pPr marL="365760" lvl="1" indent="-182880">
              <a:spcBef>
                <a:spcPts val="0"/>
              </a:spcBef>
              <a:spcAft>
                <a:spcPts val="600"/>
              </a:spcAft>
              <a:buFont typeface="Arial" panose="020B0604020202020204" pitchFamily="34" charset="0"/>
              <a:buChar char="–"/>
            </a:pPr>
            <a:r>
              <a:rPr lang="en-US" sz="1600" dirty="0"/>
              <a:t>Typically used in transport settings</a:t>
            </a:r>
          </a:p>
          <a:p>
            <a:pPr marL="365760" lvl="1" indent="-182880">
              <a:spcBef>
                <a:spcPts val="0"/>
              </a:spcBef>
              <a:spcAft>
                <a:spcPts val="600"/>
              </a:spcAft>
              <a:buFont typeface="Arial" panose="020B0604020202020204" pitchFamily="34" charset="0"/>
              <a:buChar char="–"/>
            </a:pPr>
            <a:r>
              <a:rPr lang="en-US" sz="1600" dirty="0"/>
              <a:t>Primary operation on battery power</a:t>
            </a:r>
          </a:p>
          <a:p>
            <a:pPr marL="365760" lvl="1" indent="-182880">
              <a:spcBef>
                <a:spcPts val="0"/>
              </a:spcBef>
              <a:spcAft>
                <a:spcPts val="600"/>
              </a:spcAft>
              <a:buFont typeface="Arial" panose="020B0604020202020204" pitchFamily="34" charset="0"/>
              <a:buChar char="–"/>
            </a:pPr>
            <a:r>
              <a:rPr lang="en-US" sz="1600" dirty="0">
                <a:cs typeface="Arial"/>
              </a:rPr>
              <a:t>AC power usage possible with Transport Power Supply in one battery bay</a:t>
            </a:r>
          </a:p>
          <a:p>
            <a:pPr marL="548640" lvl="2" indent="-182880">
              <a:spcBef>
                <a:spcPts val="0"/>
              </a:spcBef>
              <a:spcAft>
                <a:spcPts val="600"/>
              </a:spcAft>
              <a:buFont typeface="Wingdings" panose="05000000000000000000" pitchFamily="2" charset="2"/>
              <a:buChar char="§"/>
            </a:pPr>
            <a:r>
              <a:rPr lang="en-US" sz="1400" dirty="0">
                <a:cs typeface="Arial"/>
              </a:rPr>
              <a:t>The Transport Power Supply does not recharge a second battery in the other bay</a:t>
            </a:r>
            <a:endParaRPr lang="en-US" sz="1400" dirty="0"/>
          </a:p>
          <a:p>
            <a:pPr marL="182880" lvl="2" indent="0">
              <a:spcBef>
                <a:spcPts val="0"/>
              </a:spcBef>
              <a:spcAft>
                <a:spcPts val="600"/>
              </a:spcAft>
              <a:buNone/>
            </a:pPr>
            <a:endParaRPr lang="en-US" sz="1600" dirty="0"/>
          </a:p>
        </p:txBody>
      </p:sp>
      <p:sp>
        <p:nvSpPr>
          <p:cNvPr id="4" name="Title 3"/>
          <p:cNvSpPr>
            <a:spLocks noGrp="1"/>
          </p:cNvSpPr>
          <p:nvPr>
            <p:ph type="title"/>
          </p:nvPr>
        </p:nvSpPr>
        <p:spPr>
          <a:xfrm>
            <a:off x="696000" y="457200"/>
            <a:ext cx="10972800" cy="365760"/>
          </a:xfrm>
        </p:spPr>
        <p:txBody>
          <a:bodyPr/>
          <a:lstStyle/>
          <a:p>
            <a:pPr>
              <a:spcBef>
                <a:spcPts val="600"/>
              </a:spcBef>
              <a:spcAft>
                <a:spcPts val="600"/>
              </a:spcAft>
            </a:pPr>
            <a:r>
              <a:rPr lang="en-US" dirty="0"/>
              <a:t>Docking the IABP Console into the Hospital Cart</a:t>
            </a:r>
          </a:p>
        </p:txBody>
      </p:sp>
      <p:sp>
        <p:nvSpPr>
          <p:cNvPr id="5" name="Footer Placeholder 4">
            <a:extLst>
              <a:ext uri="{FF2B5EF4-FFF2-40B4-BE49-F238E27FC236}">
                <a16:creationId xmlns:a16="http://schemas.microsoft.com/office/drawing/2014/main" id="{112F8EB3-4535-E82C-D707-56AF07B5CC66}"/>
              </a:ext>
            </a:extLst>
          </p:cNvPr>
          <p:cNvSpPr>
            <a:spLocks noGrp="1"/>
          </p:cNvSpPr>
          <p:nvPr>
            <p:ph type="ftr" sz="quarter" idx="17"/>
          </p:nvPr>
        </p:nvSpPr>
        <p:spPr/>
        <p:txBody>
          <a:bodyPr/>
          <a:lstStyle/>
          <a:p>
            <a:r>
              <a:rPr lang="en-US" dirty="0"/>
              <a:t>MCA00002890 Rev A</a:t>
            </a:r>
          </a:p>
        </p:txBody>
      </p:sp>
      <p:sp>
        <p:nvSpPr>
          <p:cNvPr id="7" name="Slide Number Placeholder 6">
            <a:extLst>
              <a:ext uri="{FF2B5EF4-FFF2-40B4-BE49-F238E27FC236}">
                <a16:creationId xmlns:a16="http://schemas.microsoft.com/office/drawing/2014/main" id="{24A5C7AE-805B-F652-5BD0-DEF9D0CB6D1C}"/>
              </a:ext>
            </a:extLst>
          </p:cNvPr>
          <p:cNvSpPr>
            <a:spLocks noGrp="1"/>
          </p:cNvSpPr>
          <p:nvPr>
            <p:ph type="sldNum" sz="quarter" idx="18"/>
          </p:nvPr>
        </p:nvSpPr>
        <p:spPr/>
        <p:txBody>
          <a:bodyPr/>
          <a:lstStyle/>
          <a:p>
            <a:r>
              <a:rPr lang="en-US"/>
              <a:t>Page </a:t>
            </a:r>
            <a:fld id="{C2FE92B8-3297-49BF-866E-FDAA607BBC0B}" type="slidenum">
              <a:rPr lang="en-US" smtClean="0"/>
              <a:pPr/>
              <a:t>4</a:t>
            </a:fld>
            <a:endParaRPr lang="en-US" dirty="0"/>
          </a:p>
        </p:txBody>
      </p:sp>
      <p:pic>
        <p:nvPicPr>
          <p:cNvPr id="14" name="Picture 13">
            <a:extLst>
              <a:ext uri="{FF2B5EF4-FFF2-40B4-BE49-F238E27FC236}">
                <a16:creationId xmlns:a16="http://schemas.microsoft.com/office/drawing/2014/main" id="{5FC4716F-A449-06D1-6D82-62E4DA1F43EE}"/>
              </a:ext>
            </a:extLst>
          </p:cNvPr>
          <p:cNvPicPr>
            <a:picLocks noChangeAspect="1"/>
          </p:cNvPicPr>
          <p:nvPr/>
        </p:nvPicPr>
        <p:blipFill>
          <a:blip r:embed="rId3"/>
          <a:stretch>
            <a:fillRect/>
          </a:stretch>
        </p:blipFill>
        <p:spPr>
          <a:xfrm>
            <a:off x="8971320" y="1366330"/>
            <a:ext cx="1051560" cy="2103120"/>
          </a:xfrm>
          <a:prstGeom prst="rect">
            <a:avLst/>
          </a:prstGeom>
          <a:ln>
            <a:noFill/>
          </a:ln>
        </p:spPr>
      </p:pic>
      <p:pic>
        <p:nvPicPr>
          <p:cNvPr id="16" name="Picture 15">
            <a:extLst>
              <a:ext uri="{FF2B5EF4-FFF2-40B4-BE49-F238E27FC236}">
                <a16:creationId xmlns:a16="http://schemas.microsoft.com/office/drawing/2014/main" id="{AA14261F-CAD9-2F0B-6FD4-DA7AC0BD906A}"/>
              </a:ext>
            </a:extLst>
          </p:cNvPr>
          <p:cNvPicPr>
            <a:picLocks noChangeAspect="1"/>
          </p:cNvPicPr>
          <p:nvPr/>
        </p:nvPicPr>
        <p:blipFill>
          <a:blip r:embed="rId4"/>
          <a:stretch>
            <a:fillRect/>
          </a:stretch>
        </p:blipFill>
        <p:spPr>
          <a:xfrm>
            <a:off x="8746212" y="3708056"/>
            <a:ext cx="1501776" cy="1920240"/>
          </a:xfrm>
          <a:prstGeom prst="rect">
            <a:avLst/>
          </a:prstGeom>
        </p:spPr>
      </p:pic>
      <p:sp>
        <p:nvSpPr>
          <p:cNvPr id="17" name="TextBox 16">
            <a:extLst>
              <a:ext uri="{FF2B5EF4-FFF2-40B4-BE49-F238E27FC236}">
                <a16:creationId xmlns:a16="http://schemas.microsoft.com/office/drawing/2014/main" id="{4DB287B1-31FC-8E73-04BF-DCB02D5732A6}"/>
              </a:ext>
            </a:extLst>
          </p:cNvPr>
          <p:cNvSpPr txBox="1"/>
          <p:nvPr/>
        </p:nvSpPr>
        <p:spPr>
          <a:xfrm>
            <a:off x="694944" y="865413"/>
            <a:ext cx="10972800" cy="312330"/>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1200"/>
              </a:spcBef>
              <a:spcAft>
                <a:spcPts val="0"/>
              </a:spcAft>
              <a:buClrTx/>
              <a:buSzTx/>
              <a:buFontTx/>
              <a:buNone/>
              <a:tabLst/>
              <a:defRPr/>
            </a:pPr>
            <a:r>
              <a:rPr kumimoji="0" lang="en-US" sz="2000" i="0" u="none" strike="noStrike" kern="1200" cap="none" spc="0" normalizeH="0" baseline="0" noProof="0" dirty="0">
                <a:ln>
                  <a:noFill/>
                </a:ln>
                <a:solidFill>
                  <a:prstClr val="black">
                    <a:lumMod val="75000"/>
                    <a:lumOff val="25000"/>
                  </a:prstClr>
                </a:solidFill>
                <a:effectLst/>
                <a:uLnTx/>
                <a:uFillTx/>
                <a:latin typeface="Arial"/>
                <a:ea typeface="+mn-ea"/>
                <a:cs typeface="+mn-cs"/>
              </a:rPr>
              <a:t>Cardiosave ABP Configurations</a:t>
            </a:r>
          </a:p>
        </p:txBody>
      </p:sp>
    </p:spTree>
    <p:custDataLst>
      <p:tags r:id="rId1"/>
    </p:custDataLst>
    <p:extLst>
      <p:ext uri="{BB962C8B-B14F-4D97-AF65-F5344CB8AC3E}">
        <p14:creationId xmlns:p14="http://schemas.microsoft.com/office/powerpoint/2010/main" val="308841563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0051" y="5262196"/>
            <a:ext cx="10789920" cy="1409617"/>
          </a:xfrm>
          <a:prstGeom prst="rect">
            <a:avLst/>
          </a:prstGeom>
        </p:spPr>
        <p:txBody>
          <a:bodyPr wrap="square" lIns="91440" tIns="45720" rIns="91440" bIns="45720" anchor="t">
            <a:spAutoFit/>
          </a:bodyPr>
          <a:lstStyle/>
          <a:p>
            <a:pPr>
              <a:lnSpc>
                <a:spcPct val="90000"/>
              </a:lnSpc>
              <a:spcBef>
                <a:spcPts val="300"/>
              </a:spcBef>
              <a:defRPr/>
            </a:pPr>
            <a:r>
              <a:rPr kumimoji="0" lang="en-US" sz="1200" b="0" i="0" u="none" strike="noStrike" kern="1200" cap="none" spc="0" normalizeH="0" baseline="0" noProof="0" dirty="0">
                <a:ln>
                  <a:noFill/>
                </a:ln>
                <a:solidFill>
                  <a:srgbClr val="FFFFFF"/>
                </a:solidFill>
                <a:effectLst/>
                <a:uLnTx/>
                <a:uFillTx/>
                <a:latin typeface="Arial"/>
                <a:ea typeface="+mn-lt"/>
                <a:cs typeface="Arial"/>
              </a:rPr>
              <a:t>MCA00002890 Rev A · Getinge and</a:t>
            </a:r>
            <a:r>
              <a:rPr lang="en-US" sz="1200" dirty="0">
                <a:solidFill>
                  <a:srgbClr val="FFFFFF"/>
                </a:solidFill>
                <a:latin typeface="Arial"/>
                <a:ea typeface="+mn-lt"/>
                <a:cs typeface="Arial"/>
              </a:rPr>
              <a:t>            </a:t>
            </a:r>
            <a:r>
              <a:rPr kumimoji="0" lang="en-US" sz="1200" b="0" i="0" u="none" strike="noStrike" kern="1200" cap="none" spc="0" normalizeH="0" baseline="0" noProof="0" dirty="0">
                <a:ln>
                  <a:noFill/>
                </a:ln>
                <a:solidFill>
                  <a:srgbClr val="FFFFFF"/>
                </a:solidFill>
                <a:effectLst/>
                <a:uLnTx/>
                <a:uFillTx/>
                <a:latin typeface="Arial"/>
                <a:ea typeface="+mn-lt"/>
                <a:cs typeface="Arial"/>
              </a:rPr>
              <a:t> are trademarks or registered trademarks of Getinge AB, its subsidiaries, or aﬃliates in the United States or other countries · Copyright 2024 Datascope Corp. · All rights reserved ·</a:t>
            </a:r>
            <a:r>
              <a:rPr lang="en-US" sz="1200" dirty="0">
                <a:solidFill>
                  <a:srgbClr val="FFFFFF"/>
                </a:solidFill>
                <a:latin typeface="Arial"/>
                <a:ea typeface="+mn-lt"/>
                <a:cs typeface="Arial"/>
              </a:rPr>
              <a:t>    </a:t>
            </a:r>
            <a:r>
              <a:rPr kumimoji="0" lang="en-US" sz="1200" b="0" i="0" u="none" strike="noStrike" kern="1200" cap="none" spc="0" normalizeH="0" baseline="0" noProof="0" dirty="0">
                <a:ln>
                  <a:noFill/>
                </a:ln>
                <a:solidFill>
                  <a:srgbClr val="FFFFFF"/>
                </a:solidFill>
                <a:effectLst/>
                <a:uLnTx/>
                <a:uFillTx/>
                <a:latin typeface="Arial"/>
                <a:ea typeface="+mn-lt"/>
                <a:cs typeface="Arial"/>
              </a:rPr>
              <a:t> CAUTION: Federal (U.S.A.) law restricts this device to sale, distribution and use by or on the order of a physician. Refer to Instructions for Use for current indications, warnings, contraindications and precautions · </a:t>
            </a:r>
            <a:r>
              <a:rPr lang="en-US" sz="1200" dirty="0">
                <a:solidFill>
                  <a:srgbClr val="FFFFFF"/>
                </a:solidFill>
                <a:latin typeface="Arial"/>
                <a:ea typeface="+mn-lt"/>
                <a:cs typeface="Arial"/>
              </a:rPr>
              <a:t>4/2024</a:t>
            </a:r>
            <a:endParaRPr kumimoji="0" lang="en-US" sz="1200" b="0" i="0" u="none" strike="noStrike" kern="1200" cap="none" spc="0" normalizeH="0" baseline="0" noProof="0" dirty="0">
              <a:ln>
                <a:noFill/>
              </a:ln>
              <a:solidFill>
                <a:srgbClr val="FFFFFF"/>
              </a:solidFill>
              <a:effectLst/>
              <a:uLnTx/>
              <a:uFillTx/>
              <a:latin typeface="Arial"/>
              <a:ea typeface="+mn-lt"/>
              <a:cs typeface="Arial"/>
            </a:endParaRPr>
          </a:p>
          <a:p>
            <a:pPr marL="0" marR="0" lvl="0" indent="0" algn="l" defTabSz="914400" rtl="0" eaLnBrk="1" fontAlgn="auto" latinLnBrk="0" hangingPunct="1">
              <a:lnSpc>
                <a:spcPct val="90000"/>
              </a:lnSpc>
              <a:spcBef>
                <a:spcPts val="30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lt"/>
              <a:cs typeface="Arial"/>
            </a:endParaRPr>
          </a:p>
          <a:p>
            <a:pPr marL="0" marR="0" lvl="0" indent="0" algn="l" defTabSz="914400" rtl="0" eaLnBrk="1" fontAlgn="auto" latinLnBrk="0" hangingPunct="1">
              <a:lnSpc>
                <a:spcPct val="90000"/>
              </a:lnSpc>
              <a:spcBef>
                <a:spcPts val="30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mn-lt"/>
                <a:cs typeface="Arial"/>
              </a:rPr>
              <a:t>Getinge · 45 Barbour Pond Dr., Wayne, NJ 07470, USA</a:t>
            </a:r>
          </a:p>
          <a:p>
            <a:pPr marL="0" marR="0" lvl="0" indent="0" algn="l" defTabSz="914400" rtl="0" eaLnBrk="1" fontAlgn="auto" latinLnBrk="0" hangingPunct="1">
              <a:lnSpc>
                <a:spcPct val="90000"/>
              </a:lnSpc>
              <a:spcBef>
                <a:spcPts val="30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lt"/>
              <a:cs typeface="Arial"/>
            </a:endParaRPr>
          </a:p>
          <a:p>
            <a:pPr marL="0" marR="0" lvl="0" indent="0" algn="l" defTabSz="914400" rtl="0" eaLnBrk="1" fontAlgn="auto" latinLnBrk="0" hangingPunct="1">
              <a:lnSpc>
                <a:spcPct val="90000"/>
              </a:lnSpc>
              <a:spcBef>
                <a:spcPts val="30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pic>
        <p:nvPicPr>
          <p:cNvPr id="9" name="Picture 8"/>
          <p:cNvPicPr>
            <a:picLocks noChangeAspect="1"/>
          </p:cNvPicPr>
          <p:nvPr/>
        </p:nvPicPr>
        <p:blipFill>
          <a:blip r:embed="rId4"/>
          <a:stretch>
            <a:fillRect/>
          </a:stretch>
        </p:blipFill>
        <p:spPr>
          <a:xfrm>
            <a:off x="3019424" y="5307316"/>
            <a:ext cx="1007627" cy="164592"/>
          </a:xfrm>
          <a:prstGeom prst="rect">
            <a:avLst/>
          </a:prstGeom>
        </p:spPr>
      </p:pic>
      <p:pic>
        <p:nvPicPr>
          <p:cNvPr id="10" name="Picture 9"/>
          <p:cNvPicPr>
            <a:picLocks noChangeAspect="1"/>
          </p:cNvPicPr>
          <p:nvPr/>
        </p:nvPicPr>
        <p:blipFill>
          <a:blip r:embed="rId5" cstate="hqprint">
            <a:lum bright="70000" contrast="-70000"/>
            <a:extLst>
              <a:ext uri="{28A0092B-C50C-407E-A947-70E740481C1C}">
                <a14:useLocalDpi xmlns:a14="http://schemas.microsoft.com/office/drawing/2010/main" val="0"/>
              </a:ext>
            </a:extLst>
          </a:blip>
          <a:stretch>
            <a:fillRect/>
          </a:stretch>
        </p:blipFill>
        <p:spPr>
          <a:xfrm>
            <a:off x="4998547" y="5450642"/>
            <a:ext cx="182880" cy="151529"/>
          </a:xfrm>
          <a:prstGeom prst="rect">
            <a:avLst/>
          </a:prstGeom>
        </p:spPr>
      </p:pic>
      <p:sp>
        <p:nvSpPr>
          <p:cNvPr id="3" name="Footer Placeholder 2">
            <a:extLst>
              <a:ext uri="{FF2B5EF4-FFF2-40B4-BE49-F238E27FC236}">
                <a16:creationId xmlns:a16="http://schemas.microsoft.com/office/drawing/2014/main" id="{01DDA847-7E1C-7C02-7DD2-F3CAECA0FA0E}"/>
              </a:ext>
            </a:extLst>
          </p:cNvPr>
          <p:cNvSpPr>
            <a:spLocks noGrp="1"/>
          </p:cNvSpPr>
          <p:nvPr>
            <p:ph type="ftr" sz="quarter" idx="19"/>
          </p:nvPr>
        </p:nvSpPr>
        <p:spPr/>
        <p:txBody>
          <a:bodyPr/>
          <a:lstStyle/>
          <a:p>
            <a:r>
              <a:rPr lang="en-US" dirty="0"/>
              <a:t>MCA00002890 Rev A</a:t>
            </a:r>
          </a:p>
        </p:txBody>
      </p:sp>
      <p:sp>
        <p:nvSpPr>
          <p:cNvPr id="4" name="Slide Number Placeholder 3">
            <a:extLst>
              <a:ext uri="{FF2B5EF4-FFF2-40B4-BE49-F238E27FC236}">
                <a16:creationId xmlns:a16="http://schemas.microsoft.com/office/drawing/2014/main" id="{5C505A88-3C98-5E36-C9ED-A4B7B34F762F}"/>
              </a:ext>
            </a:extLst>
          </p:cNvPr>
          <p:cNvSpPr>
            <a:spLocks noGrp="1"/>
          </p:cNvSpPr>
          <p:nvPr>
            <p:ph type="sldNum" sz="quarter" idx="20"/>
          </p:nvPr>
        </p:nvSpPr>
        <p:spPr/>
        <p:txBody>
          <a:bodyPr/>
          <a:lstStyle/>
          <a:p>
            <a:r>
              <a:rPr lang="en-US"/>
              <a:t>Page </a:t>
            </a:r>
            <a:fld id="{C2FE92B8-3297-49BF-866E-FDAA607BBC0B}" type="slidenum">
              <a:rPr lang="en-US" smtClean="0"/>
              <a:pPr/>
              <a:t>40</a:t>
            </a:fld>
            <a:endParaRPr lang="en-US" dirty="0"/>
          </a:p>
        </p:txBody>
      </p:sp>
    </p:spTree>
    <p:custDataLst>
      <p:tags r:id="rId1"/>
    </p:custDataLst>
    <p:extLst>
      <p:ext uri="{BB962C8B-B14F-4D97-AF65-F5344CB8AC3E}">
        <p14:creationId xmlns:p14="http://schemas.microsoft.com/office/powerpoint/2010/main" val="426655321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9"/>
          </p:nvPr>
        </p:nvSpPr>
        <p:spPr>
          <a:xfrm>
            <a:off x="695999" y="1645920"/>
            <a:ext cx="7028275" cy="4326519"/>
          </a:xfrm>
        </p:spPr>
        <p:txBody>
          <a:bodyPr/>
          <a:lstStyle/>
          <a:p>
            <a:pPr marL="0" lvl="1" indent="0">
              <a:lnSpc>
                <a:spcPct val="120000"/>
              </a:lnSpc>
              <a:spcBef>
                <a:spcPts val="0"/>
              </a:spcBef>
              <a:spcAft>
                <a:spcPts val="600"/>
              </a:spcAft>
              <a:buNone/>
            </a:pPr>
            <a:r>
              <a:rPr lang="en-US" sz="1600" b="1" dirty="0">
                <a:solidFill>
                  <a:srgbClr val="595857"/>
                </a:solidFill>
                <a:effectLst/>
                <a:latin typeface="Arial" panose="020B0604020202020204" pitchFamily="34" charset="0"/>
                <a:ea typeface="SimSun" panose="02010600030101010101" pitchFamily="2" charset="-122"/>
                <a:cs typeface="Arial" panose="020B0604020202020204" pitchFamily="34" charset="0"/>
              </a:rPr>
              <a:t>Potential re-docking issues with the Cardiosave IABP console</a:t>
            </a:r>
            <a:endParaRPr lang="en-US" sz="1600" b="1" dirty="0">
              <a:solidFill>
                <a:srgbClr val="595857"/>
              </a:solidFill>
              <a:latin typeface="Arial" panose="020B0604020202020204" pitchFamily="34" charset="0"/>
              <a:ea typeface="SimSun" panose="02010600030101010101" pitchFamily="2" charset="-122"/>
              <a:cs typeface="Arial" panose="020B0604020202020204" pitchFamily="34" charset="0"/>
            </a:endParaRPr>
          </a:p>
          <a:p>
            <a:pPr marL="182880" lvl="1" indent="-182880">
              <a:lnSpc>
                <a:spcPct val="120000"/>
              </a:lnSpc>
              <a:spcBef>
                <a:spcPts val="0"/>
              </a:spcBef>
              <a:spcAft>
                <a:spcPts val="600"/>
              </a:spcAft>
              <a:buFont typeface="Arial" panose="020B0604020202020204" pitchFamily="34" charset="0"/>
              <a:buChar char="•"/>
            </a:pPr>
            <a:r>
              <a:rPr lang="en-US" sz="1600" dirty="0">
                <a:solidFill>
                  <a:srgbClr val="595857"/>
                </a:solidFill>
                <a:latin typeface="Arial" panose="020B0604020202020204" pitchFamily="34" charset="0"/>
                <a:ea typeface="SimSun" panose="02010600030101010101" pitchFamily="2" charset="-122"/>
                <a:cs typeface="Arial" panose="020B0604020202020204" pitchFamily="34" charset="0"/>
              </a:rPr>
              <a:t>Incomplete console insertion into hospital cart prevents AC power connection and battery charging.</a:t>
            </a:r>
          </a:p>
          <a:p>
            <a:pPr marL="182880" lvl="1" indent="-182880">
              <a:lnSpc>
                <a:spcPct val="120000"/>
              </a:lnSpc>
              <a:spcBef>
                <a:spcPts val="0"/>
              </a:spcBef>
              <a:spcAft>
                <a:spcPts val="1200"/>
              </a:spcAft>
              <a:buFont typeface="Arial" panose="020B0604020202020204" pitchFamily="34" charset="0"/>
              <a:buChar char="•"/>
            </a:pPr>
            <a:r>
              <a:rPr lang="en-US" sz="1600" dirty="0">
                <a:solidFill>
                  <a:srgbClr val="595857"/>
                </a:solidFill>
                <a:latin typeface="Arial" panose="020B0604020202020204" pitchFamily="34" charset="0"/>
                <a:ea typeface="SimSun" panose="02010600030101010101" pitchFamily="2" charset="-122"/>
                <a:cs typeface="Arial" panose="020B0604020202020204" pitchFamily="34" charset="0"/>
              </a:rPr>
              <a:t>Incorrect console seating in hospital cart leads to battery-only operation</a:t>
            </a:r>
          </a:p>
          <a:p>
            <a:pPr marL="0" lvl="1" indent="0">
              <a:lnSpc>
                <a:spcPct val="120000"/>
              </a:lnSpc>
              <a:spcBef>
                <a:spcPts val="0"/>
              </a:spcBef>
              <a:spcAft>
                <a:spcPts val="600"/>
              </a:spcAft>
              <a:buNone/>
            </a:pPr>
            <a:r>
              <a:rPr lang="en-US" sz="1600" b="1" dirty="0">
                <a:solidFill>
                  <a:srgbClr val="595857"/>
                </a:solidFill>
                <a:effectLst/>
                <a:latin typeface="Arial" panose="020B0604020202020204" pitchFamily="34" charset="0"/>
                <a:ea typeface="SimSun" panose="02010600030101010101" pitchFamily="2" charset="-122"/>
                <a:cs typeface="Arial" panose="020B0604020202020204" pitchFamily="34" charset="0"/>
              </a:rPr>
              <a:t>Potential impact</a:t>
            </a:r>
            <a:endParaRPr lang="en-US" sz="1600" dirty="0">
              <a:solidFill>
                <a:srgbClr val="595857"/>
              </a:solidFill>
              <a:effectLst/>
              <a:latin typeface="Arial" panose="020B0604020202020204" pitchFamily="34" charset="0"/>
              <a:ea typeface="SimSun" panose="02010600030101010101" pitchFamily="2" charset="-122"/>
              <a:cs typeface="Arial" panose="020B0604020202020204" pitchFamily="34" charset="0"/>
            </a:endParaRPr>
          </a:p>
          <a:p>
            <a:pPr marL="182880" lvl="1" indent="-182880">
              <a:lnSpc>
                <a:spcPct val="120000"/>
              </a:lnSpc>
              <a:spcBef>
                <a:spcPts val="0"/>
              </a:spcBef>
              <a:spcAft>
                <a:spcPts val="600"/>
              </a:spcAft>
              <a:buFont typeface="Arial" panose="020B0604020202020204" pitchFamily="34" charset="0"/>
              <a:buChar char="•"/>
            </a:pPr>
            <a:r>
              <a:rPr lang="en-US" sz="1600" dirty="0">
                <a:solidFill>
                  <a:srgbClr val="595857"/>
                </a:solidFill>
                <a:latin typeface="Arial" panose="020B0604020202020204" pitchFamily="34" charset="0"/>
                <a:ea typeface="SimSun" panose="02010600030101010101" pitchFamily="2" charset="-122"/>
                <a:cs typeface="Arial" panose="020B0604020202020204" pitchFamily="34" charset="0"/>
              </a:rPr>
              <a:t>Users may </a:t>
            </a:r>
            <a:r>
              <a:rPr lang="en-US" sz="1600" dirty="0">
                <a:solidFill>
                  <a:srgbClr val="595857"/>
                </a:solidFill>
                <a:effectLst/>
                <a:latin typeface="Arial" panose="020B0604020202020204" pitchFamily="34" charset="0"/>
                <a:ea typeface="SimSun" panose="02010600030101010101" pitchFamily="2" charset="-122"/>
                <a:cs typeface="Arial" panose="020B0604020202020204" pitchFamily="34" charset="0"/>
              </a:rPr>
              <a:t>mistakenly assume the IABP device is </a:t>
            </a:r>
            <a:r>
              <a:rPr lang="en-US" sz="1600" dirty="0">
                <a:solidFill>
                  <a:srgbClr val="595857"/>
                </a:solidFill>
                <a:latin typeface="Arial" panose="020B0604020202020204" pitchFamily="34" charset="0"/>
                <a:ea typeface="SimSun" panose="02010600030101010101" pitchFamily="2" charset="-122"/>
                <a:cs typeface="Arial" panose="020B0604020202020204" pitchFamily="34" charset="0"/>
              </a:rPr>
              <a:t>using</a:t>
            </a:r>
            <a:r>
              <a:rPr lang="en-US" sz="1600" dirty="0">
                <a:solidFill>
                  <a:srgbClr val="595857"/>
                </a:solidFill>
                <a:effectLst/>
                <a:latin typeface="Arial" panose="020B0604020202020204" pitchFamily="34" charset="0"/>
                <a:ea typeface="SimSun" panose="02010600030101010101" pitchFamily="2" charset="-122"/>
                <a:cs typeface="Arial" panose="020B0604020202020204" pitchFamily="34" charset="0"/>
              </a:rPr>
              <a:t> AC power.</a:t>
            </a:r>
          </a:p>
          <a:p>
            <a:pPr marL="182880" lvl="1" indent="-182880">
              <a:lnSpc>
                <a:spcPct val="120000"/>
              </a:lnSpc>
              <a:spcBef>
                <a:spcPts val="0"/>
              </a:spcBef>
              <a:spcAft>
                <a:spcPts val="600"/>
              </a:spcAft>
              <a:buFont typeface="Arial" panose="020B0604020202020204" pitchFamily="34" charset="0"/>
              <a:buChar char="•"/>
            </a:pPr>
            <a:r>
              <a:rPr lang="en-US" sz="1600" dirty="0">
                <a:solidFill>
                  <a:srgbClr val="595857"/>
                </a:solidFill>
                <a:latin typeface="Arial" panose="020B0604020202020204" pitchFamily="34" charset="0"/>
                <a:ea typeface="SimSun" panose="02010600030101010101" pitchFamily="2" charset="-122"/>
                <a:cs typeface="Arial" panose="020B0604020202020204" pitchFamily="34" charset="0"/>
              </a:rPr>
              <a:t>Unexpected therapy interruptions can occur as batteries deplete, leaving users unprepared.</a:t>
            </a:r>
            <a:endParaRPr lang="en-US" sz="1600" dirty="0">
              <a:solidFill>
                <a:srgbClr val="595857"/>
              </a:solidFill>
              <a:effectLst/>
              <a:latin typeface="Arial" panose="020B0604020202020204" pitchFamily="34" charset="0"/>
              <a:ea typeface="SimSun" panose="02010600030101010101" pitchFamily="2" charset="-122"/>
              <a:cs typeface="Arial" panose="020B0604020202020204" pitchFamily="34" charset="0"/>
            </a:endParaRPr>
          </a:p>
          <a:p>
            <a:pPr marL="0" indent="0">
              <a:buNone/>
            </a:pPr>
            <a:endParaRPr lang="en-US" dirty="0">
              <a:solidFill>
                <a:srgbClr val="595857"/>
              </a:solidFill>
            </a:endParaRPr>
          </a:p>
        </p:txBody>
      </p:sp>
      <p:sp>
        <p:nvSpPr>
          <p:cNvPr id="4" name="Title 3"/>
          <p:cNvSpPr>
            <a:spLocks noGrp="1"/>
          </p:cNvSpPr>
          <p:nvPr>
            <p:ph type="title"/>
          </p:nvPr>
        </p:nvSpPr>
        <p:spPr>
          <a:xfrm>
            <a:off x="696000" y="457200"/>
            <a:ext cx="10972800" cy="365760"/>
          </a:xfrm>
        </p:spPr>
        <p:txBody>
          <a:bodyPr/>
          <a:lstStyle/>
          <a:p>
            <a:pPr>
              <a:spcBef>
                <a:spcPts val="600"/>
              </a:spcBef>
              <a:spcAft>
                <a:spcPts val="600"/>
              </a:spcAft>
            </a:pPr>
            <a:r>
              <a:rPr lang="en-US" dirty="0"/>
              <a:t>Docking the IABP Console into the Hospital Cart</a:t>
            </a:r>
          </a:p>
        </p:txBody>
      </p:sp>
      <p:sp>
        <p:nvSpPr>
          <p:cNvPr id="5" name="Footer Placeholder 4">
            <a:extLst>
              <a:ext uri="{FF2B5EF4-FFF2-40B4-BE49-F238E27FC236}">
                <a16:creationId xmlns:a16="http://schemas.microsoft.com/office/drawing/2014/main" id="{26C30840-8B4B-7380-7ECC-92E009BDD6D3}"/>
              </a:ext>
            </a:extLst>
          </p:cNvPr>
          <p:cNvSpPr>
            <a:spLocks noGrp="1"/>
          </p:cNvSpPr>
          <p:nvPr>
            <p:ph type="ftr" sz="quarter" idx="17"/>
          </p:nvPr>
        </p:nvSpPr>
        <p:spPr/>
        <p:txBody>
          <a:bodyPr/>
          <a:lstStyle/>
          <a:p>
            <a:r>
              <a:rPr lang="en-US" dirty="0"/>
              <a:t>MCA00002890 Rev A</a:t>
            </a:r>
          </a:p>
        </p:txBody>
      </p:sp>
      <p:sp>
        <p:nvSpPr>
          <p:cNvPr id="6" name="Slide Number Placeholder 5">
            <a:extLst>
              <a:ext uri="{FF2B5EF4-FFF2-40B4-BE49-F238E27FC236}">
                <a16:creationId xmlns:a16="http://schemas.microsoft.com/office/drawing/2014/main" id="{17054931-DD5A-355F-2CFB-B934471A8B8C}"/>
              </a:ext>
            </a:extLst>
          </p:cNvPr>
          <p:cNvSpPr>
            <a:spLocks noGrp="1"/>
          </p:cNvSpPr>
          <p:nvPr>
            <p:ph type="sldNum" sz="quarter" idx="18"/>
          </p:nvPr>
        </p:nvSpPr>
        <p:spPr/>
        <p:txBody>
          <a:bodyPr/>
          <a:lstStyle/>
          <a:p>
            <a:r>
              <a:rPr lang="en-US" dirty="0"/>
              <a:t>Page </a:t>
            </a:r>
            <a:fld id="{C2FE92B8-3297-49BF-866E-FDAA607BBC0B}" type="slidenum">
              <a:rPr lang="en-US" smtClean="0"/>
              <a:pPr/>
              <a:t>5</a:t>
            </a:fld>
            <a:endParaRPr lang="en-US" dirty="0"/>
          </a:p>
        </p:txBody>
      </p:sp>
      <p:pic>
        <p:nvPicPr>
          <p:cNvPr id="7" name="Picture 2" descr="A person sitting in a chair&#10;&#10;Description generated with high confidence">
            <a:extLst>
              <a:ext uri="{FF2B5EF4-FFF2-40B4-BE49-F238E27FC236}">
                <a16:creationId xmlns:a16="http://schemas.microsoft.com/office/drawing/2014/main" id="{A8A904B8-E620-2800-2314-178930DC40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767" t="5572" r="11416" b="6600"/>
          <a:stretch/>
        </p:blipFill>
        <p:spPr bwMode="auto">
          <a:xfrm>
            <a:off x="8525680" y="1645920"/>
            <a:ext cx="3361519" cy="25995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58326EE-7FC6-7BC4-9264-8C137B6A5D62}"/>
              </a:ext>
            </a:extLst>
          </p:cNvPr>
          <p:cNvSpPr txBox="1"/>
          <p:nvPr/>
        </p:nvSpPr>
        <p:spPr>
          <a:xfrm>
            <a:off x="694944" y="865413"/>
            <a:ext cx="10972800" cy="312330"/>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1200"/>
              </a:spcBef>
              <a:spcAft>
                <a:spcPts val="0"/>
              </a:spcAft>
              <a:buClrTx/>
              <a:buSzTx/>
              <a:buFontTx/>
              <a:buNone/>
              <a:tabLst/>
              <a:defRPr/>
            </a:pPr>
            <a:r>
              <a:rPr kumimoji="0" lang="en-US" sz="2000" i="0" u="none" strike="noStrike" kern="1200" cap="none" spc="0" normalizeH="0" baseline="0" noProof="0" dirty="0">
                <a:ln>
                  <a:noFill/>
                </a:ln>
                <a:solidFill>
                  <a:prstClr val="black">
                    <a:lumMod val="75000"/>
                    <a:lumOff val="25000"/>
                  </a:prstClr>
                </a:solidFill>
                <a:effectLst/>
                <a:uLnTx/>
                <a:uFillTx/>
                <a:latin typeface="Arial"/>
                <a:ea typeface="+mn-ea"/>
                <a:cs typeface="+mn-cs"/>
              </a:rPr>
              <a:t>Potential re-docking </a:t>
            </a:r>
            <a:r>
              <a:rPr lang="en-US" sz="2000" dirty="0">
                <a:solidFill>
                  <a:prstClr val="black">
                    <a:lumMod val="75000"/>
                    <a:lumOff val="25000"/>
                  </a:prstClr>
                </a:solidFill>
                <a:latin typeface="Arial"/>
              </a:rPr>
              <a:t>i</a:t>
            </a:r>
            <a:r>
              <a:rPr kumimoji="0" lang="en-US" sz="2000" i="0" u="none" strike="noStrike" kern="1200" cap="none" spc="0" normalizeH="0" baseline="0" noProof="0" dirty="0" err="1">
                <a:ln>
                  <a:noFill/>
                </a:ln>
                <a:solidFill>
                  <a:prstClr val="black">
                    <a:lumMod val="75000"/>
                    <a:lumOff val="25000"/>
                  </a:prstClr>
                </a:solidFill>
                <a:effectLst/>
                <a:uLnTx/>
                <a:uFillTx/>
                <a:latin typeface="Arial"/>
                <a:ea typeface="+mn-ea"/>
                <a:cs typeface="+mn-cs"/>
              </a:rPr>
              <a:t>ssues</a:t>
            </a:r>
            <a:endParaRPr kumimoji="0" lang="en-US" sz="200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51321640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452B4F-F82E-4228-8EDD-E6DA4F52DC03}"/>
              </a:ext>
            </a:extLst>
          </p:cNvPr>
          <p:cNvSpPr>
            <a:spLocks noGrp="1"/>
          </p:cNvSpPr>
          <p:nvPr>
            <p:ph sz="quarter" idx="18"/>
          </p:nvPr>
        </p:nvSpPr>
        <p:spPr>
          <a:xfrm>
            <a:off x="696001" y="1645920"/>
            <a:ext cx="5427214" cy="3484562"/>
          </a:xfrm>
        </p:spPr>
        <p:txBody>
          <a:bodyPr vert="horz" lIns="0" tIns="0" rIns="0" bIns="0" rtlCol="0" anchor="t">
            <a:noAutofit/>
          </a:bodyPr>
          <a:lstStyle/>
          <a:p>
            <a:pPr marL="0" indent="0">
              <a:lnSpc>
                <a:spcPct val="120000"/>
              </a:lnSpc>
              <a:spcBef>
                <a:spcPts val="0"/>
              </a:spcBef>
              <a:spcAft>
                <a:spcPts val="600"/>
              </a:spcAft>
              <a:buNone/>
            </a:pPr>
            <a:r>
              <a:rPr lang="en-US" b="1" i="0" dirty="0">
                <a:solidFill>
                  <a:srgbClr val="595857"/>
                </a:solidFill>
                <a:effectLst/>
              </a:rPr>
              <a:t>A New visual alert, "Battery in Use – Cardiosave Out of Cart“ banner</a:t>
            </a:r>
            <a:endParaRPr lang="sv-SE" b="1" dirty="0">
              <a:solidFill>
                <a:srgbClr val="595857"/>
              </a:solidFill>
            </a:endParaRPr>
          </a:p>
          <a:p>
            <a:pPr marL="274320" indent="-274320">
              <a:lnSpc>
                <a:spcPct val="120000"/>
              </a:lnSpc>
              <a:spcBef>
                <a:spcPts val="0"/>
              </a:spcBef>
              <a:spcAft>
                <a:spcPts val="600"/>
              </a:spcAft>
            </a:pPr>
            <a:r>
              <a:rPr lang="en-US" dirty="0">
                <a:solidFill>
                  <a:srgbClr val="595857"/>
                </a:solidFill>
              </a:rPr>
              <a:t>I</a:t>
            </a:r>
            <a:r>
              <a:rPr lang="en-US" b="0" i="0" dirty="0">
                <a:solidFill>
                  <a:srgbClr val="595857"/>
                </a:solidFill>
                <a:effectLst/>
              </a:rPr>
              <a:t>nforms users whenever the console is undocked and relying on battery power.</a:t>
            </a:r>
            <a:endParaRPr lang="sv-SE" dirty="0">
              <a:solidFill>
                <a:srgbClr val="595857"/>
              </a:solidFill>
              <a:cs typeface="Arial"/>
            </a:endParaRPr>
          </a:p>
        </p:txBody>
      </p:sp>
      <p:sp>
        <p:nvSpPr>
          <p:cNvPr id="3" name="Title 2">
            <a:extLst>
              <a:ext uri="{FF2B5EF4-FFF2-40B4-BE49-F238E27FC236}">
                <a16:creationId xmlns:a16="http://schemas.microsoft.com/office/drawing/2014/main" id="{05099063-8370-47A7-AF2F-2B762B01C57A}"/>
              </a:ext>
            </a:extLst>
          </p:cNvPr>
          <p:cNvSpPr>
            <a:spLocks noGrp="1"/>
          </p:cNvSpPr>
          <p:nvPr>
            <p:ph type="title"/>
          </p:nvPr>
        </p:nvSpPr>
        <p:spPr>
          <a:xfrm>
            <a:off x="696000" y="457200"/>
            <a:ext cx="10972800" cy="365760"/>
          </a:xfrm>
        </p:spPr>
        <p:txBody>
          <a:bodyPr/>
          <a:lstStyle/>
          <a:p>
            <a:r>
              <a:rPr lang="en-US" dirty="0"/>
              <a:t>Docking the IABP Console into the Hospital Cart</a:t>
            </a:r>
            <a:endParaRPr lang="sv-SE" dirty="0"/>
          </a:p>
        </p:txBody>
      </p:sp>
      <p:sp>
        <p:nvSpPr>
          <p:cNvPr id="4" name="Text Placeholder 3">
            <a:extLst>
              <a:ext uri="{FF2B5EF4-FFF2-40B4-BE49-F238E27FC236}">
                <a16:creationId xmlns:a16="http://schemas.microsoft.com/office/drawing/2014/main" id="{020E0DEA-0C02-4881-8743-1D9CED9A17A3}"/>
              </a:ext>
            </a:extLst>
          </p:cNvPr>
          <p:cNvSpPr>
            <a:spLocks noGrp="1"/>
          </p:cNvSpPr>
          <p:nvPr>
            <p:ph type="body" sz="quarter" idx="14"/>
          </p:nvPr>
        </p:nvSpPr>
        <p:spPr>
          <a:xfrm>
            <a:off x="695325" y="868680"/>
            <a:ext cx="10801350" cy="345600"/>
          </a:xfrm>
        </p:spPr>
        <p:txBody>
          <a:bodyPr/>
          <a:lstStyle/>
          <a:p>
            <a:r>
              <a:rPr lang="en-US" dirty="0">
                <a:solidFill>
                  <a:srgbClr val="595857"/>
                </a:solidFill>
              </a:rPr>
              <a:t>Monitor Display - New “Battery in Use – Cardiosave Out of Cart” banner </a:t>
            </a:r>
            <a:endParaRPr lang="sv-SE" dirty="0">
              <a:solidFill>
                <a:srgbClr val="595857"/>
              </a:solidFill>
            </a:endParaRPr>
          </a:p>
        </p:txBody>
      </p:sp>
      <p:pic>
        <p:nvPicPr>
          <p:cNvPr id="11" name="Picture 10">
            <a:extLst>
              <a:ext uri="{FF2B5EF4-FFF2-40B4-BE49-F238E27FC236}">
                <a16:creationId xmlns:a16="http://schemas.microsoft.com/office/drawing/2014/main" id="{2DF4974A-F62A-476A-8085-B14BFD31D800}"/>
              </a:ext>
            </a:extLst>
          </p:cNvPr>
          <p:cNvPicPr>
            <a:picLocks noChangeAspect="1"/>
          </p:cNvPicPr>
          <p:nvPr/>
        </p:nvPicPr>
        <p:blipFill>
          <a:blip r:embed="rId4"/>
          <a:stretch>
            <a:fillRect/>
          </a:stretch>
        </p:blipFill>
        <p:spPr>
          <a:xfrm>
            <a:off x="6726894" y="1645920"/>
            <a:ext cx="4769106" cy="3585931"/>
          </a:xfrm>
          <a:prstGeom prst="rect">
            <a:avLst/>
          </a:prstGeom>
        </p:spPr>
      </p:pic>
      <p:pic>
        <p:nvPicPr>
          <p:cNvPr id="15" name="Picture 14">
            <a:extLst>
              <a:ext uri="{FF2B5EF4-FFF2-40B4-BE49-F238E27FC236}">
                <a16:creationId xmlns:a16="http://schemas.microsoft.com/office/drawing/2014/main" id="{20321F7F-9285-4983-B467-34C9779AFA8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715000" y="5607216"/>
            <a:ext cx="3995750" cy="332213"/>
          </a:xfrm>
          <a:prstGeom prst="rect">
            <a:avLst/>
          </a:prstGeom>
          <a:ln w="38100">
            <a:solidFill>
              <a:srgbClr val="E9E4E3"/>
            </a:solidFill>
          </a:ln>
        </p:spPr>
      </p:pic>
      <p:cxnSp>
        <p:nvCxnSpPr>
          <p:cNvPr id="16" name="Straight Arrow Connector 15">
            <a:extLst>
              <a:ext uri="{FF2B5EF4-FFF2-40B4-BE49-F238E27FC236}">
                <a16:creationId xmlns:a16="http://schemas.microsoft.com/office/drawing/2014/main" id="{A983C18A-1762-4825-8EC0-A8BDDE3E0C66}"/>
              </a:ext>
            </a:extLst>
          </p:cNvPr>
          <p:cNvCxnSpPr>
            <a:cxnSpLocks/>
          </p:cNvCxnSpPr>
          <p:nvPr/>
        </p:nvCxnSpPr>
        <p:spPr>
          <a:xfrm flipH="1">
            <a:off x="6726894" y="3867555"/>
            <a:ext cx="985981" cy="1723332"/>
          </a:xfrm>
          <a:prstGeom prst="straightConnector1">
            <a:avLst/>
          </a:prstGeom>
          <a:ln w="28575">
            <a:solidFill>
              <a:srgbClr val="F39200"/>
            </a:solidFill>
            <a:tailEnd type="triangle"/>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A861D649-5632-FB7B-AFC1-7B932C8E5334}"/>
              </a:ext>
            </a:extLst>
          </p:cNvPr>
          <p:cNvSpPr>
            <a:spLocks noGrp="1"/>
          </p:cNvSpPr>
          <p:nvPr>
            <p:ph type="ftr" sz="quarter" idx="16"/>
          </p:nvPr>
        </p:nvSpPr>
        <p:spPr/>
        <p:txBody>
          <a:bodyPr/>
          <a:lstStyle/>
          <a:p>
            <a:r>
              <a:rPr lang="en-US" dirty="0"/>
              <a:t>MCA00002890 Rev A</a:t>
            </a:r>
          </a:p>
        </p:txBody>
      </p:sp>
      <p:sp>
        <p:nvSpPr>
          <p:cNvPr id="7" name="Slide Number Placeholder 6">
            <a:extLst>
              <a:ext uri="{FF2B5EF4-FFF2-40B4-BE49-F238E27FC236}">
                <a16:creationId xmlns:a16="http://schemas.microsoft.com/office/drawing/2014/main" id="{81B28CAC-17DE-CD6C-A28A-8DCE77415CBE}"/>
              </a:ext>
            </a:extLst>
          </p:cNvPr>
          <p:cNvSpPr>
            <a:spLocks noGrp="1"/>
          </p:cNvSpPr>
          <p:nvPr>
            <p:ph type="sldNum" sz="quarter" idx="17"/>
          </p:nvPr>
        </p:nvSpPr>
        <p:spPr/>
        <p:txBody>
          <a:bodyPr/>
          <a:lstStyle/>
          <a:p>
            <a:r>
              <a:rPr lang="en-US"/>
              <a:t>Page </a:t>
            </a:r>
            <a:fld id="{C2FE92B8-3297-49BF-866E-FDAA607BBC0B}" type="slidenum">
              <a:rPr lang="en-US" smtClean="0"/>
              <a:pPr/>
              <a:t>6</a:t>
            </a:fld>
            <a:endParaRPr lang="en-US" dirty="0"/>
          </a:p>
        </p:txBody>
      </p:sp>
    </p:spTree>
    <p:custDataLst>
      <p:tags r:id="rId1"/>
    </p:custDataLst>
    <p:extLst>
      <p:ext uri="{BB962C8B-B14F-4D97-AF65-F5344CB8AC3E}">
        <p14:creationId xmlns:p14="http://schemas.microsoft.com/office/powerpoint/2010/main" val="258383462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452B4F-F82E-4228-8EDD-E6DA4F52DC03}"/>
              </a:ext>
            </a:extLst>
          </p:cNvPr>
          <p:cNvSpPr>
            <a:spLocks noGrp="1"/>
          </p:cNvSpPr>
          <p:nvPr>
            <p:ph sz="quarter" idx="18"/>
          </p:nvPr>
        </p:nvSpPr>
        <p:spPr>
          <a:xfrm>
            <a:off x="696000" y="1645920"/>
            <a:ext cx="5808432" cy="4248150"/>
          </a:xfrm>
        </p:spPr>
        <p:txBody>
          <a:bodyPr/>
          <a:lstStyle/>
          <a:p>
            <a:pPr marL="182880" indent="-182880" algn="l">
              <a:spcBef>
                <a:spcPts val="0"/>
              </a:spcBef>
              <a:spcAft>
                <a:spcPts val="1200"/>
              </a:spcAft>
              <a:buFont typeface="Arial" panose="020B0604020202020204" pitchFamily="34" charset="0"/>
              <a:buChar char="•"/>
            </a:pPr>
            <a:r>
              <a:rPr lang="en-US" b="1" i="0" dirty="0">
                <a:solidFill>
                  <a:srgbClr val="595857"/>
                </a:solidFill>
                <a:effectLst/>
              </a:rPr>
              <a:t>New Rescue Visual Indicator: </a:t>
            </a:r>
            <a:r>
              <a:rPr lang="en-US" b="0" i="0" dirty="0">
                <a:solidFill>
                  <a:srgbClr val="595857"/>
                </a:solidFill>
                <a:effectLst/>
              </a:rPr>
              <a:t>An orange border now encircles the Rescue icon on the touchscreen, signaling that the Cardiosave IABP console is undocked and operating on battery power.</a:t>
            </a:r>
          </a:p>
          <a:p>
            <a:pPr marL="371793" lvl="1" indent="-182880">
              <a:spcBef>
                <a:spcPts val="0"/>
              </a:spcBef>
              <a:spcAft>
                <a:spcPts val="1200"/>
              </a:spcAft>
              <a:buFont typeface="Arial" panose="020B0604020202020204" pitchFamily="34" charset="0"/>
              <a:buChar char="•"/>
            </a:pPr>
            <a:r>
              <a:rPr lang="en-US" b="1" i="0" dirty="0">
                <a:solidFill>
                  <a:srgbClr val="595857"/>
                </a:solidFill>
                <a:effectLst/>
              </a:rPr>
              <a:t>In Rescue Configuration: </a:t>
            </a:r>
            <a:r>
              <a:rPr lang="en-US" b="0" i="0" dirty="0">
                <a:solidFill>
                  <a:srgbClr val="595857"/>
                </a:solidFill>
                <a:effectLst/>
              </a:rPr>
              <a:t>The orange border transitions from dark to light, indicating the undocked status.</a:t>
            </a:r>
          </a:p>
          <a:p>
            <a:pPr marL="371793" lvl="1" indent="-182880">
              <a:spcBef>
                <a:spcPts val="0"/>
              </a:spcBef>
              <a:spcAft>
                <a:spcPts val="900"/>
              </a:spcAft>
              <a:buFont typeface="Arial" panose="020B0604020202020204" pitchFamily="34" charset="0"/>
              <a:buChar char="•"/>
            </a:pPr>
            <a:r>
              <a:rPr lang="en-US" b="1" i="0" dirty="0">
                <a:solidFill>
                  <a:srgbClr val="595857"/>
                </a:solidFill>
                <a:effectLst/>
              </a:rPr>
              <a:t>In Hybrid Configuration: </a:t>
            </a:r>
            <a:r>
              <a:rPr lang="en-US" b="0" i="0" dirty="0">
                <a:solidFill>
                  <a:srgbClr val="595857"/>
                </a:solidFill>
                <a:effectLst/>
              </a:rPr>
              <a:t>Should the Rescue icon with the orange border appear, ensure that the Cardiosave IABP console is securely docked into the Hospital Cart; redock if required.</a:t>
            </a:r>
            <a:endParaRPr lang="en-US" dirty="0">
              <a:solidFill>
                <a:srgbClr val="595857"/>
              </a:solidFill>
            </a:endParaRPr>
          </a:p>
          <a:p>
            <a:pPr marL="182880" indent="-182880">
              <a:lnSpc>
                <a:spcPct val="100000"/>
              </a:lnSpc>
              <a:spcBef>
                <a:spcPts val="0"/>
              </a:spcBef>
              <a:spcAft>
                <a:spcPts val="900"/>
              </a:spcAft>
              <a:buNone/>
            </a:pPr>
            <a:endParaRPr lang="en-US" dirty="0">
              <a:solidFill>
                <a:srgbClr val="595857"/>
              </a:solidFill>
            </a:endParaRPr>
          </a:p>
          <a:p>
            <a:pPr marL="274320" indent="-274320">
              <a:lnSpc>
                <a:spcPct val="100000"/>
              </a:lnSpc>
              <a:spcBef>
                <a:spcPts val="0"/>
              </a:spcBef>
              <a:spcAft>
                <a:spcPts val="600"/>
              </a:spcAft>
            </a:pPr>
            <a:endParaRPr lang="en-US" dirty="0"/>
          </a:p>
          <a:p>
            <a:pPr marL="274320" indent="-274320">
              <a:lnSpc>
                <a:spcPct val="100000"/>
              </a:lnSpc>
              <a:spcBef>
                <a:spcPts val="0"/>
              </a:spcBef>
              <a:spcAft>
                <a:spcPts val="600"/>
              </a:spcAft>
            </a:pPr>
            <a:endParaRPr lang="sv-SE" dirty="0"/>
          </a:p>
        </p:txBody>
      </p:sp>
      <p:sp>
        <p:nvSpPr>
          <p:cNvPr id="3" name="Title 2">
            <a:extLst>
              <a:ext uri="{FF2B5EF4-FFF2-40B4-BE49-F238E27FC236}">
                <a16:creationId xmlns:a16="http://schemas.microsoft.com/office/drawing/2014/main" id="{05099063-8370-47A7-AF2F-2B762B01C57A}"/>
              </a:ext>
            </a:extLst>
          </p:cNvPr>
          <p:cNvSpPr>
            <a:spLocks noGrp="1"/>
          </p:cNvSpPr>
          <p:nvPr>
            <p:ph type="title"/>
          </p:nvPr>
        </p:nvSpPr>
        <p:spPr>
          <a:xfrm>
            <a:off x="696000" y="457200"/>
            <a:ext cx="10972800" cy="365760"/>
          </a:xfrm>
        </p:spPr>
        <p:txBody>
          <a:bodyPr/>
          <a:lstStyle/>
          <a:p>
            <a:r>
              <a:rPr lang="en-US" dirty="0"/>
              <a:t>Docking the IABP Console into the Hospital Cart</a:t>
            </a:r>
            <a:endParaRPr lang="sv-SE" dirty="0"/>
          </a:p>
        </p:txBody>
      </p:sp>
      <p:sp>
        <p:nvSpPr>
          <p:cNvPr id="4" name="Text Placeholder 3">
            <a:extLst>
              <a:ext uri="{FF2B5EF4-FFF2-40B4-BE49-F238E27FC236}">
                <a16:creationId xmlns:a16="http://schemas.microsoft.com/office/drawing/2014/main" id="{020E0DEA-0C02-4881-8743-1D9CED9A17A3}"/>
              </a:ext>
            </a:extLst>
          </p:cNvPr>
          <p:cNvSpPr>
            <a:spLocks noGrp="1"/>
          </p:cNvSpPr>
          <p:nvPr>
            <p:ph type="body" sz="quarter" idx="14"/>
          </p:nvPr>
        </p:nvSpPr>
        <p:spPr>
          <a:xfrm>
            <a:off x="695325" y="868680"/>
            <a:ext cx="10801350" cy="345600"/>
          </a:xfrm>
        </p:spPr>
        <p:txBody>
          <a:bodyPr/>
          <a:lstStyle/>
          <a:p>
            <a:r>
              <a:rPr lang="sv-SE" dirty="0">
                <a:solidFill>
                  <a:srgbClr val="595857"/>
                </a:solidFill>
              </a:rPr>
              <a:t>Touchscreen – New Rescue visual indicator</a:t>
            </a:r>
          </a:p>
        </p:txBody>
      </p:sp>
      <p:pic>
        <p:nvPicPr>
          <p:cNvPr id="13" name="Picture 12">
            <a:extLst>
              <a:ext uri="{FF2B5EF4-FFF2-40B4-BE49-F238E27FC236}">
                <a16:creationId xmlns:a16="http://schemas.microsoft.com/office/drawing/2014/main" id="{3FC79251-B78A-4C0A-8949-6FC78766F151}"/>
              </a:ext>
            </a:extLst>
          </p:cNvPr>
          <p:cNvPicPr>
            <a:picLocks noChangeAspect="1"/>
          </p:cNvPicPr>
          <p:nvPr/>
        </p:nvPicPr>
        <p:blipFill rotWithShape="1">
          <a:blip r:embed="rId4"/>
          <a:srcRect l="3007" t="2999" r="3046"/>
          <a:stretch/>
        </p:blipFill>
        <p:spPr>
          <a:xfrm>
            <a:off x="10211911" y="1168859"/>
            <a:ext cx="1190625" cy="1137002"/>
          </a:xfrm>
          <a:prstGeom prst="rect">
            <a:avLst/>
          </a:prstGeom>
          <a:ln w="38100">
            <a:solidFill>
              <a:schemeClr val="bg1">
                <a:lumMod val="85000"/>
              </a:schemeClr>
            </a:solidFill>
          </a:ln>
        </p:spPr>
      </p:pic>
      <p:pic>
        <p:nvPicPr>
          <p:cNvPr id="14" name="Picture 13">
            <a:extLst>
              <a:ext uri="{FF2B5EF4-FFF2-40B4-BE49-F238E27FC236}">
                <a16:creationId xmlns:a16="http://schemas.microsoft.com/office/drawing/2014/main" id="{95B196A8-6BAA-4161-BA23-DC1D71B8D5F2}"/>
              </a:ext>
            </a:extLst>
          </p:cNvPr>
          <p:cNvPicPr>
            <a:picLocks noChangeAspect="1"/>
          </p:cNvPicPr>
          <p:nvPr/>
        </p:nvPicPr>
        <p:blipFill rotWithShape="1">
          <a:blip r:embed="rId5"/>
          <a:srcRect l="1043" t="1999" r="1722" b="1756"/>
          <a:stretch/>
        </p:blipFill>
        <p:spPr>
          <a:xfrm>
            <a:off x="6961661" y="2544217"/>
            <a:ext cx="4440875" cy="3291840"/>
          </a:xfrm>
          <a:prstGeom prst="rect">
            <a:avLst/>
          </a:prstGeom>
          <a:ln w="38100">
            <a:solidFill>
              <a:schemeClr val="bg1">
                <a:lumMod val="85000"/>
              </a:schemeClr>
            </a:solidFill>
          </a:ln>
        </p:spPr>
      </p:pic>
      <p:cxnSp>
        <p:nvCxnSpPr>
          <p:cNvPr id="12" name="Straight Arrow Connector 11">
            <a:extLst>
              <a:ext uri="{FF2B5EF4-FFF2-40B4-BE49-F238E27FC236}">
                <a16:creationId xmlns:a16="http://schemas.microsoft.com/office/drawing/2014/main" id="{A983C18A-1762-4825-8EC0-A8BDDE3E0C66}"/>
              </a:ext>
            </a:extLst>
          </p:cNvPr>
          <p:cNvCxnSpPr>
            <a:cxnSpLocks/>
          </p:cNvCxnSpPr>
          <p:nvPr/>
        </p:nvCxnSpPr>
        <p:spPr>
          <a:xfrm flipV="1">
            <a:off x="9229669" y="2237453"/>
            <a:ext cx="982242" cy="359930"/>
          </a:xfrm>
          <a:prstGeom prst="straightConnector1">
            <a:avLst/>
          </a:prstGeom>
          <a:ln w="28575" cap="flat">
            <a:solidFill>
              <a:srgbClr val="F39200"/>
            </a:solidFill>
            <a:tailEnd type="triangle"/>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DE066088-9906-E691-8C39-A900A7738B75}"/>
              </a:ext>
            </a:extLst>
          </p:cNvPr>
          <p:cNvSpPr>
            <a:spLocks noGrp="1"/>
          </p:cNvSpPr>
          <p:nvPr>
            <p:ph type="ftr" sz="quarter" idx="16"/>
          </p:nvPr>
        </p:nvSpPr>
        <p:spPr/>
        <p:txBody>
          <a:bodyPr/>
          <a:lstStyle/>
          <a:p>
            <a:r>
              <a:rPr lang="en-US" dirty="0"/>
              <a:t>MCA00002890 Rev A</a:t>
            </a:r>
          </a:p>
        </p:txBody>
      </p:sp>
      <p:sp>
        <p:nvSpPr>
          <p:cNvPr id="7" name="Slide Number Placeholder 6">
            <a:extLst>
              <a:ext uri="{FF2B5EF4-FFF2-40B4-BE49-F238E27FC236}">
                <a16:creationId xmlns:a16="http://schemas.microsoft.com/office/drawing/2014/main" id="{D2887E0A-53F2-478E-2B4B-C535389EF7EB}"/>
              </a:ext>
            </a:extLst>
          </p:cNvPr>
          <p:cNvSpPr>
            <a:spLocks noGrp="1"/>
          </p:cNvSpPr>
          <p:nvPr>
            <p:ph type="sldNum" sz="quarter" idx="17"/>
          </p:nvPr>
        </p:nvSpPr>
        <p:spPr/>
        <p:txBody>
          <a:bodyPr/>
          <a:lstStyle/>
          <a:p>
            <a:r>
              <a:rPr lang="en-US"/>
              <a:t>Page </a:t>
            </a:r>
            <a:fld id="{C2FE92B8-3297-49BF-866E-FDAA607BBC0B}" type="slidenum">
              <a:rPr lang="en-US" smtClean="0"/>
              <a:pPr/>
              <a:t>7</a:t>
            </a:fld>
            <a:endParaRPr lang="en-US" dirty="0"/>
          </a:p>
        </p:txBody>
      </p:sp>
    </p:spTree>
    <p:custDataLst>
      <p:tags r:id="rId1"/>
    </p:custDataLst>
    <p:extLst>
      <p:ext uri="{BB962C8B-B14F-4D97-AF65-F5344CB8AC3E}">
        <p14:creationId xmlns:p14="http://schemas.microsoft.com/office/powerpoint/2010/main" val="191238580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A person sitting in a chair&#10;&#10;Description generated with high confidence">
            <a:extLst>
              <a:ext uri="{FF2B5EF4-FFF2-40B4-BE49-F238E27FC236}">
                <a16:creationId xmlns:a16="http://schemas.microsoft.com/office/drawing/2014/main" id="{73762D27-3420-96AD-C7EB-CD6E5FACDFB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767" t="5572" r="11416" b="6600"/>
          <a:stretch/>
        </p:blipFill>
        <p:spPr bwMode="auto">
          <a:xfrm>
            <a:off x="8525680" y="1645920"/>
            <a:ext cx="3361519" cy="2599575"/>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sz="quarter" idx="19"/>
          </p:nvPr>
        </p:nvSpPr>
        <p:spPr>
          <a:xfrm>
            <a:off x="696000" y="1645919"/>
            <a:ext cx="7829680" cy="3657600"/>
          </a:xfrm>
        </p:spPr>
        <p:txBody>
          <a:bodyPr/>
          <a:lstStyle/>
          <a:p>
            <a:pPr marL="0" indent="0">
              <a:spcBef>
                <a:spcPts val="0"/>
              </a:spcBef>
              <a:spcAft>
                <a:spcPts val="600"/>
              </a:spcAft>
              <a:buNone/>
            </a:pPr>
            <a:r>
              <a:rPr lang="en-US" b="1" dirty="0">
                <a:solidFill>
                  <a:srgbClr val="595857"/>
                </a:solidFill>
                <a:effectLst/>
                <a:ea typeface="Calibri" panose="020F0502020204030204" pitchFamily="34" charset="0"/>
                <a:cs typeface="Arial" panose="020B0604020202020204" pitchFamily="34" charset="0"/>
              </a:rPr>
              <a:t>Two Unintended Rescue (Transport) Configuration Scenarios:</a:t>
            </a:r>
          </a:p>
          <a:p>
            <a:pPr marL="182880" indent="-182880">
              <a:spcBef>
                <a:spcPts val="0"/>
              </a:spcBef>
              <a:spcAft>
                <a:spcPts val="600"/>
              </a:spcAft>
              <a:buFont typeface="+mj-lt"/>
              <a:buAutoNum type="arabicPeriod"/>
            </a:pPr>
            <a:r>
              <a:rPr lang="en-US" dirty="0">
                <a:solidFill>
                  <a:srgbClr val="595857"/>
                </a:solidFill>
                <a:effectLst/>
                <a:ea typeface="Calibri" panose="020F0502020204030204" pitchFamily="34" charset="0"/>
                <a:cs typeface="Arial" panose="020B0604020202020204" pitchFamily="34" charset="0"/>
              </a:rPr>
              <a:t>The Cardiosave IABP console may unintentionally enter Rescue Configuration if the latch on the Hospital Cart is inadvertently released.</a:t>
            </a:r>
          </a:p>
          <a:p>
            <a:pPr marL="182880" indent="-182880">
              <a:spcBef>
                <a:spcPts val="0"/>
              </a:spcBef>
              <a:spcAft>
                <a:spcPts val="600"/>
              </a:spcAft>
              <a:buFont typeface="+mj-lt"/>
              <a:buAutoNum type="arabicPeriod"/>
            </a:pPr>
            <a:r>
              <a:rPr lang="en-US" dirty="0">
                <a:solidFill>
                  <a:srgbClr val="595857"/>
                </a:solidFill>
                <a:effectLst/>
                <a:ea typeface="Calibri" panose="020F0502020204030204" pitchFamily="34" charset="0"/>
                <a:cs typeface="Arial" panose="020B0604020202020204" pitchFamily="34" charset="0"/>
              </a:rPr>
              <a:t>Improper redocking of the IABP console does not fully engage the console into the Hospital Cart.</a:t>
            </a:r>
          </a:p>
          <a:p>
            <a:pPr marL="0" indent="0">
              <a:spcBef>
                <a:spcPts val="0"/>
              </a:spcBef>
              <a:spcAft>
                <a:spcPts val="600"/>
              </a:spcAft>
              <a:buNone/>
            </a:pPr>
            <a:r>
              <a:rPr lang="en-US" b="1" dirty="0">
                <a:solidFill>
                  <a:srgbClr val="595857"/>
                </a:solidFill>
                <a:effectLst/>
                <a:ea typeface="Calibri" panose="020F0502020204030204" pitchFamily="34" charset="0"/>
                <a:cs typeface="Arial" panose="020B0604020202020204" pitchFamily="34" charset="0"/>
              </a:rPr>
              <a:t>Indicators for Rescue Configuration:</a:t>
            </a:r>
          </a:p>
          <a:p>
            <a:pPr>
              <a:spcBef>
                <a:spcPts val="0"/>
              </a:spcBef>
              <a:spcAft>
                <a:spcPts val="600"/>
              </a:spcAft>
            </a:pPr>
            <a:r>
              <a:rPr lang="en-US" dirty="0">
                <a:solidFill>
                  <a:srgbClr val="595857"/>
                </a:solidFill>
                <a:effectLst/>
                <a:ea typeface="Calibri" panose="020F0502020204030204" pitchFamily="34" charset="0"/>
                <a:cs typeface="Arial" panose="020B0604020202020204" pitchFamily="34" charset="0"/>
              </a:rPr>
              <a:t>Icon for Rescue Configuration prominently displayed at the top center of the Cardiosave touchscreen.</a:t>
            </a:r>
          </a:p>
          <a:p>
            <a:pPr>
              <a:spcBef>
                <a:spcPts val="0"/>
              </a:spcBef>
              <a:spcAft>
                <a:spcPts val="600"/>
              </a:spcAft>
            </a:pPr>
            <a:r>
              <a:rPr lang="en-US" dirty="0">
                <a:solidFill>
                  <a:srgbClr val="595857"/>
                </a:solidFill>
                <a:effectLst/>
                <a:ea typeface="Calibri" panose="020F0502020204030204" pitchFamily="34" charset="0"/>
                <a:cs typeface="Arial" panose="020B0604020202020204" pitchFamily="34" charset="0"/>
              </a:rPr>
              <a:t>"Battery in Use – Cardiosave Out of Cart" banner displayed on the Monitor Display.</a:t>
            </a:r>
          </a:p>
          <a:p>
            <a:pPr>
              <a:spcBef>
                <a:spcPts val="0"/>
              </a:spcBef>
              <a:spcAft>
                <a:spcPts val="600"/>
              </a:spcAft>
            </a:pPr>
            <a:r>
              <a:rPr lang="en-US" dirty="0">
                <a:solidFill>
                  <a:srgbClr val="595857"/>
                </a:solidFill>
                <a:effectLst/>
                <a:ea typeface="Calibri" panose="020F0502020204030204" pitchFamily="34" charset="0"/>
                <a:cs typeface="Arial" panose="020B0604020202020204" pitchFamily="34" charset="0"/>
              </a:rPr>
              <a:t>The informational message "Battery in Use" persists, even when the Hospital Cart’s AC power cord is connected to an active AC power source.</a:t>
            </a:r>
            <a:endParaRPr lang="en-US" dirty="0">
              <a:solidFill>
                <a:srgbClr val="595857"/>
              </a:solidFill>
              <a:effectLst/>
              <a:ea typeface="SimSun" panose="02010600030101010101" pitchFamily="2" charset="-122"/>
            </a:endParaRPr>
          </a:p>
        </p:txBody>
      </p:sp>
      <p:sp>
        <p:nvSpPr>
          <p:cNvPr id="4" name="Title 3"/>
          <p:cNvSpPr>
            <a:spLocks noGrp="1"/>
          </p:cNvSpPr>
          <p:nvPr>
            <p:ph type="title"/>
          </p:nvPr>
        </p:nvSpPr>
        <p:spPr>
          <a:xfrm>
            <a:off x="696000" y="457200"/>
            <a:ext cx="10972800" cy="365760"/>
          </a:xfrm>
        </p:spPr>
        <p:txBody>
          <a:bodyPr/>
          <a:lstStyle/>
          <a:p>
            <a:r>
              <a:rPr lang="en-US" dirty="0"/>
              <a:t>Docking the IABP Console into the Hospital Cart</a:t>
            </a:r>
          </a:p>
        </p:txBody>
      </p:sp>
      <p:sp>
        <p:nvSpPr>
          <p:cNvPr id="5" name="Footer Placeholder 4">
            <a:extLst>
              <a:ext uri="{FF2B5EF4-FFF2-40B4-BE49-F238E27FC236}">
                <a16:creationId xmlns:a16="http://schemas.microsoft.com/office/drawing/2014/main" id="{D0F58C95-95DD-38A2-440D-69506600C6DE}"/>
              </a:ext>
            </a:extLst>
          </p:cNvPr>
          <p:cNvSpPr>
            <a:spLocks noGrp="1"/>
          </p:cNvSpPr>
          <p:nvPr>
            <p:ph type="ftr" sz="quarter" idx="17"/>
          </p:nvPr>
        </p:nvSpPr>
        <p:spPr/>
        <p:txBody>
          <a:bodyPr/>
          <a:lstStyle/>
          <a:p>
            <a:r>
              <a:rPr lang="en-US" dirty="0"/>
              <a:t>MCA00002890 Rev A</a:t>
            </a:r>
          </a:p>
        </p:txBody>
      </p:sp>
      <p:sp>
        <p:nvSpPr>
          <p:cNvPr id="6" name="Slide Number Placeholder 5">
            <a:extLst>
              <a:ext uri="{FF2B5EF4-FFF2-40B4-BE49-F238E27FC236}">
                <a16:creationId xmlns:a16="http://schemas.microsoft.com/office/drawing/2014/main" id="{B711C330-B7FE-BB78-130B-1F719E3C505F}"/>
              </a:ext>
            </a:extLst>
          </p:cNvPr>
          <p:cNvSpPr>
            <a:spLocks noGrp="1"/>
          </p:cNvSpPr>
          <p:nvPr>
            <p:ph type="sldNum" sz="quarter" idx="18"/>
          </p:nvPr>
        </p:nvSpPr>
        <p:spPr/>
        <p:txBody>
          <a:bodyPr/>
          <a:lstStyle/>
          <a:p>
            <a:r>
              <a:rPr lang="en-US"/>
              <a:t>Page </a:t>
            </a:r>
            <a:fld id="{C2FE92B8-3297-49BF-866E-FDAA607BBC0B}" type="slidenum">
              <a:rPr lang="en-US" smtClean="0"/>
              <a:pPr/>
              <a:t>8</a:t>
            </a:fld>
            <a:endParaRPr lang="en-US" dirty="0"/>
          </a:p>
        </p:txBody>
      </p:sp>
      <p:sp>
        <p:nvSpPr>
          <p:cNvPr id="3" name="TextBox 2">
            <a:extLst>
              <a:ext uri="{FF2B5EF4-FFF2-40B4-BE49-F238E27FC236}">
                <a16:creationId xmlns:a16="http://schemas.microsoft.com/office/drawing/2014/main" id="{6357A720-97C7-435E-3887-DAD032080AEF}"/>
              </a:ext>
            </a:extLst>
          </p:cNvPr>
          <p:cNvSpPr txBox="1"/>
          <p:nvPr/>
        </p:nvSpPr>
        <p:spPr>
          <a:xfrm>
            <a:off x="694944" y="865413"/>
            <a:ext cx="10972800" cy="312330"/>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1200"/>
              </a:spcBef>
              <a:spcAft>
                <a:spcPts val="0"/>
              </a:spcAft>
              <a:buClrTx/>
              <a:buSzTx/>
              <a:buFontTx/>
              <a:buNone/>
              <a:tabLst/>
              <a:defRPr/>
            </a:pPr>
            <a:r>
              <a:rPr kumimoji="0" lang="en-US" sz="2000" i="0" u="none" strike="noStrike" kern="1200" cap="none" spc="0" normalizeH="0" baseline="0" noProof="0" dirty="0">
                <a:ln>
                  <a:noFill/>
                </a:ln>
                <a:solidFill>
                  <a:prstClr val="black">
                    <a:lumMod val="75000"/>
                    <a:lumOff val="25000"/>
                  </a:prstClr>
                </a:solidFill>
                <a:effectLst/>
                <a:uLnTx/>
                <a:uFillTx/>
                <a:latin typeface="Arial"/>
                <a:ea typeface="+mn-ea"/>
                <a:cs typeface="+mn-cs"/>
              </a:rPr>
              <a:t>Unintended Rescue (Transport) Configuration </a:t>
            </a:r>
          </a:p>
        </p:txBody>
      </p:sp>
    </p:spTree>
    <p:custDataLst>
      <p:tags r:id="rId1"/>
    </p:custDataLst>
    <p:extLst>
      <p:ext uri="{BB962C8B-B14F-4D97-AF65-F5344CB8AC3E}">
        <p14:creationId xmlns:p14="http://schemas.microsoft.com/office/powerpoint/2010/main" val="164300636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9"/>
          </p:nvPr>
        </p:nvSpPr>
        <p:spPr>
          <a:xfrm>
            <a:off x="696001" y="1645920"/>
            <a:ext cx="10823063" cy="4415287"/>
          </a:xfrm>
        </p:spPr>
        <p:txBody>
          <a:bodyPr/>
          <a:lstStyle/>
          <a:p>
            <a:pPr marL="182880" lvl="2" indent="-182880">
              <a:spcBef>
                <a:spcPts val="600"/>
              </a:spcBef>
              <a:spcAft>
                <a:spcPts val="600"/>
              </a:spcAft>
            </a:pPr>
            <a:r>
              <a:rPr lang="en-US" sz="1600" dirty="0">
                <a:solidFill>
                  <a:srgbClr val="595857"/>
                </a:solidFill>
                <a:latin typeface="Arial" panose="020B0604020202020204" pitchFamily="34" charset="0"/>
                <a:ea typeface="SimSun" panose="02010600030101010101" pitchFamily="2" charset="-122"/>
                <a:cs typeface="Arial" panose="020B0604020202020204" pitchFamily="34" charset="0"/>
              </a:rPr>
              <a:t>R</a:t>
            </a:r>
            <a:r>
              <a:rPr lang="en-US" sz="1600" dirty="0">
                <a:solidFill>
                  <a:srgbClr val="595857"/>
                </a:solidFill>
                <a:effectLst/>
                <a:latin typeface="Arial" panose="020B0604020202020204" pitchFamily="34" charset="0"/>
                <a:ea typeface="SimSun" panose="02010600030101010101" pitchFamily="2" charset="-122"/>
                <a:cs typeface="Arial" panose="020B0604020202020204" pitchFamily="34" charset="0"/>
              </a:rPr>
              <a:t>elease the latch on the Hospital Cart located below the IABP Console. </a:t>
            </a:r>
            <a:r>
              <a:rPr lang="en-US" sz="1600" b="1" dirty="0">
                <a:solidFill>
                  <a:srgbClr val="94B654"/>
                </a:solidFill>
                <a:effectLst/>
                <a:latin typeface="Arial" panose="020B0604020202020204" pitchFamily="34" charset="0"/>
                <a:ea typeface="SimSun" panose="02010600030101010101" pitchFamily="2" charset="-122"/>
                <a:cs typeface="Arial" panose="020B0604020202020204" pitchFamily="34" charset="0"/>
              </a:rPr>
              <a:t>[1]</a:t>
            </a:r>
          </a:p>
          <a:p>
            <a:pPr marL="182880" lvl="2" indent="-182880">
              <a:spcBef>
                <a:spcPts val="600"/>
              </a:spcBef>
              <a:spcAft>
                <a:spcPts val="600"/>
              </a:spcAft>
            </a:pPr>
            <a:r>
              <a:rPr lang="en-US" sz="1600" dirty="0">
                <a:solidFill>
                  <a:srgbClr val="595857"/>
                </a:solidFill>
                <a:effectLst/>
                <a:latin typeface="Arial" panose="020B0604020202020204" pitchFamily="34" charset="0"/>
                <a:ea typeface="SimSun" panose="02010600030101010101" pitchFamily="2" charset="-122"/>
                <a:cs typeface="Arial" panose="020B0604020202020204" pitchFamily="34" charset="0"/>
              </a:rPr>
              <a:t>Slowly slide out the console about one quarter of the way using the handle.</a:t>
            </a:r>
            <a:r>
              <a:rPr lang="en-US" sz="1600" dirty="0">
                <a:solidFill>
                  <a:srgbClr val="595857"/>
                </a:solidFill>
                <a:latin typeface="Arial" panose="020B0604020202020204" pitchFamily="34" charset="0"/>
                <a:ea typeface="SimSun" panose="02010600030101010101" pitchFamily="2" charset="-122"/>
                <a:cs typeface="Arial" panose="020B0604020202020204" pitchFamily="34" charset="0"/>
              </a:rPr>
              <a:t> </a:t>
            </a:r>
            <a:r>
              <a:rPr lang="en-US" sz="1600" b="1" dirty="0">
                <a:solidFill>
                  <a:srgbClr val="94B654"/>
                </a:solidFill>
                <a:latin typeface="Arial" panose="020B0604020202020204" pitchFamily="34" charset="0"/>
                <a:ea typeface="SimSun" panose="02010600030101010101" pitchFamily="2" charset="-122"/>
                <a:cs typeface="Arial" panose="020B0604020202020204" pitchFamily="34" charset="0"/>
              </a:rPr>
              <a:t>[1]</a:t>
            </a:r>
          </a:p>
          <a:p>
            <a:pPr marL="182880" lvl="2" indent="-182880">
              <a:spcBef>
                <a:spcPts val="600"/>
              </a:spcBef>
              <a:spcAft>
                <a:spcPts val="600"/>
              </a:spcAft>
            </a:pPr>
            <a:r>
              <a:rPr lang="en-US" sz="1600" dirty="0">
                <a:solidFill>
                  <a:srgbClr val="595857"/>
                </a:solidFill>
                <a:effectLst/>
                <a:latin typeface="Arial" panose="020B0604020202020204" pitchFamily="34" charset="0"/>
                <a:ea typeface="SimSun" panose="02010600030101010101" pitchFamily="2" charset="-122"/>
                <a:cs typeface="Arial" panose="020B0604020202020204" pitchFamily="34" charset="0"/>
              </a:rPr>
              <a:t>Then, grab the handle and gently slide the IABP Console into the Hospital Cart until it locks with an audible click and three audio tones.</a:t>
            </a:r>
            <a:r>
              <a:rPr lang="en-US" sz="1600" dirty="0">
                <a:solidFill>
                  <a:srgbClr val="595857"/>
                </a:solidFill>
                <a:latin typeface="Arial" panose="020B0604020202020204" pitchFamily="34" charset="0"/>
                <a:ea typeface="SimSun" panose="02010600030101010101" pitchFamily="2" charset="-122"/>
                <a:cs typeface="Arial" panose="020B0604020202020204" pitchFamily="34" charset="0"/>
              </a:rPr>
              <a:t> </a:t>
            </a:r>
            <a:r>
              <a:rPr lang="en-US" sz="1600" b="1" dirty="0">
                <a:solidFill>
                  <a:srgbClr val="94B654"/>
                </a:solidFill>
                <a:latin typeface="Arial" panose="020B0604020202020204" pitchFamily="34" charset="0"/>
                <a:ea typeface="SimSun" panose="02010600030101010101" pitchFamily="2" charset="-122"/>
                <a:cs typeface="Arial" panose="020B0604020202020204" pitchFamily="34" charset="0"/>
              </a:rPr>
              <a:t>[2]</a:t>
            </a:r>
          </a:p>
          <a:p>
            <a:pPr marL="182880" lvl="2" indent="-182880">
              <a:spcBef>
                <a:spcPts val="600"/>
              </a:spcBef>
              <a:spcAft>
                <a:spcPts val="600"/>
              </a:spcAft>
            </a:pPr>
            <a:r>
              <a:rPr lang="en-US" sz="1600" dirty="0">
                <a:solidFill>
                  <a:srgbClr val="595857"/>
                </a:solidFill>
                <a:effectLst/>
                <a:latin typeface="Arial" panose="020B0604020202020204" pitchFamily="34" charset="0"/>
                <a:ea typeface="SimSun" panose="02010600030101010101" pitchFamily="2" charset="-122"/>
                <a:cs typeface="Arial" panose="020B0604020202020204" pitchFamily="34" charset="0"/>
              </a:rPr>
              <a:t>To ensure successful installation, plug the Hospital Cart power cord into a live, compatible, grounded AC receptacle and confirm AC operation by checking the battery icon for AC power usage.</a:t>
            </a:r>
            <a:r>
              <a:rPr lang="en-US" sz="1600" dirty="0">
                <a:solidFill>
                  <a:srgbClr val="595857"/>
                </a:solidFill>
                <a:latin typeface="Arial" panose="020B0604020202020204" pitchFamily="34" charset="0"/>
                <a:ea typeface="SimSun" panose="02010600030101010101" pitchFamily="2" charset="-122"/>
                <a:cs typeface="Arial" panose="020B0604020202020204" pitchFamily="34" charset="0"/>
              </a:rPr>
              <a:t> </a:t>
            </a:r>
            <a:r>
              <a:rPr lang="en-US" sz="1600" b="1" dirty="0">
                <a:solidFill>
                  <a:srgbClr val="94B654"/>
                </a:solidFill>
                <a:latin typeface="Arial" panose="020B0604020202020204" pitchFamily="34" charset="0"/>
                <a:ea typeface="SimSun" panose="02010600030101010101" pitchFamily="2" charset="-122"/>
                <a:cs typeface="Arial" panose="020B0604020202020204" pitchFamily="34" charset="0"/>
              </a:rPr>
              <a:t>[3]</a:t>
            </a:r>
          </a:p>
          <a:p>
            <a:pPr marL="182880" lvl="2" indent="-182880">
              <a:spcBef>
                <a:spcPts val="600"/>
              </a:spcBef>
              <a:spcAft>
                <a:spcPts val="600"/>
              </a:spcAft>
            </a:pP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Title 3"/>
          <p:cNvSpPr>
            <a:spLocks noGrp="1"/>
          </p:cNvSpPr>
          <p:nvPr>
            <p:ph type="title"/>
          </p:nvPr>
        </p:nvSpPr>
        <p:spPr>
          <a:xfrm>
            <a:off x="695999" y="457200"/>
            <a:ext cx="10972800" cy="365760"/>
          </a:xfrm>
        </p:spPr>
        <p:txBody>
          <a:bodyPr/>
          <a:lstStyle/>
          <a:p>
            <a:pPr>
              <a:spcBef>
                <a:spcPts val="600"/>
              </a:spcBef>
              <a:spcAft>
                <a:spcPts val="600"/>
              </a:spcAft>
            </a:pPr>
            <a:r>
              <a:rPr lang="en-US" dirty="0"/>
              <a:t>Docking the IABP Console into the Hospital Cart</a:t>
            </a:r>
          </a:p>
        </p:txBody>
      </p:sp>
      <p:grpSp>
        <p:nvGrpSpPr>
          <p:cNvPr id="17" name="Group 16">
            <a:extLst>
              <a:ext uri="{FF2B5EF4-FFF2-40B4-BE49-F238E27FC236}">
                <a16:creationId xmlns:a16="http://schemas.microsoft.com/office/drawing/2014/main" id="{B1E0408B-53ED-16AE-D0DD-B4F8B73F5F5B}"/>
              </a:ext>
            </a:extLst>
          </p:cNvPr>
          <p:cNvGrpSpPr>
            <a:grpSpLocks noChangeAspect="1"/>
          </p:cNvGrpSpPr>
          <p:nvPr/>
        </p:nvGrpSpPr>
        <p:grpSpPr>
          <a:xfrm>
            <a:off x="8169136" y="4100576"/>
            <a:ext cx="2194560" cy="2194560"/>
            <a:chOff x="3305175" y="-400050"/>
            <a:chExt cx="1990725" cy="1990725"/>
          </a:xfrm>
        </p:grpSpPr>
        <p:pic>
          <p:nvPicPr>
            <p:cNvPr id="8" name="Picture 7" descr="batteries.png">
              <a:extLst>
                <a:ext uri="{FF2B5EF4-FFF2-40B4-BE49-F238E27FC236}">
                  <a16:creationId xmlns:a16="http://schemas.microsoft.com/office/drawing/2014/main" id="{812C19BE-DB59-A04B-DD4C-2484CF9BD2F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411" t="3626" r="73409" b="53634"/>
            <a:stretch/>
          </p:blipFill>
          <p:spPr>
            <a:xfrm>
              <a:off x="3305175" y="-400050"/>
              <a:ext cx="1990725" cy="1990725"/>
            </a:xfrm>
            <a:prstGeom prst="rect">
              <a:avLst/>
            </a:prstGeom>
          </p:spPr>
        </p:pic>
        <p:pic>
          <p:nvPicPr>
            <p:cNvPr id="15" name="Picture 14">
              <a:extLst>
                <a:ext uri="{FF2B5EF4-FFF2-40B4-BE49-F238E27FC236}">
                  <a16:creationId xmlns:a16="http://schemas.microsoft.com/office/drawing/2014/main" id="{A4FEE46C-B339-2F06-C1AA-92389540DBBC}"/>
                </a:ext>
              </a:extLst>
            </p:cNvPr>
            <p:cNvPicPr>
              <a:picLocks noChangeAspect="1"/>
            </p:cNvPicPr>
            <p:nvPr/>
          </p:nvPicPr>
          <p:blipFill>
            <a:blip r:embed="rId5"/>
            <a:stretch>
              <a:fillRect/>
            </a:stretch>
          </p:blipFill>
          <p:spPr>
            <a:xfrm>
              <a:off x="3376612" y="1273388"/>
              <a:ext cx="314325" cy="238125"/>
            </a:xfrm>
            <a:prstGeom prst="rect">
              <a:avLst/>
            </a:prstGeom>
          </p:spPr>
        </p:pic>
      </p:grpSp>
      <p:sp>
        <p:nvSpPr>
          <p:cNvPr id="13" name="Oval 12">
            <a:extLst>
              <a:ext uri="{FF2B5EF4-FFF2-40B4-BE49-F238E27FC236}">
                <a16:creationId xmlns:a16="http://schemas.microsoft.com/office/drawing/2014/main" id="{159B898B-4B81-1A5D-8760-A2E5342070FB}"/>
              </a:ext>
            </a:extLst>
          </p:cNvPr>
          <p:cNvSpPr/>
          <p:nvPr/>
        </p:nvSpPr>
        <p:spPr>
          <a:xfrm>
            <a:off x="7973568" y="3853563"/>
            <a:ext cx="548640" cy="548640"/>
          </a:xfrm>
          <a:prstGeom prst="ellipse">
            <a:avLst/>
          </a:prstGeom>
          <a:solidFill>
            <a:srgbClr val="94B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120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mn-ea"/>
                <a:cs typeface="+mn-cs"/>
              </a:rPr>
              <a:t>3</a:t>
            </a:r>
          </a:p>
        </p:txBody>
      </p:sp>
      <p:sp>
        <p:nvSpPr>
          <p:cNvPr id="20" name="Arrow: Right 19">
            <a:extLst>
              <a:ext uri="{FF2B5EF4-FFF2-40B4-BE49-F238E27FC236}">
                <a16:creationId xmlns:a16="http://schemas.microsoft.com/office/drawing/2014/main" id="{6EB34F4E-A57B-0510-A0A4-62D7CBBDA571}"/>
              </a:ext>
            </a:extLst>
          </p:cNvPr>
          <p:cNvSpPr/>
          <p:nvPr/>
        </p:nvSpPr>
        <p:spPr>
          <a:xfrm rot="10800000">
            <a:off x="9514058" y="4782915"/>
            <a:ext cx="978408" cy="484632"/>
          </a:xfrm>
          <a:prstGeom prst="rightArrow">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10000"/>
              </a:lnSpc>
              <a:spcBef>
                <a:spcPts val="1200"/>
              </a:spcBef>
              <a:spcAft>
                <a:spcPts val="0"/>
              </a:spcAft>
              <a:buClrTx/>
              <a:buSzTx/>
              <a:buFontTx/>
              <a:buNone/>
              <a:tabLst/>
              <a:defRPr/>
            </a:pPr>
            <a:endParaRPr kumimoji="0" lang="en-US" sz="1600" b="0" i="0" u="none" strike="noStrike" kern="1200" cap="none" spc="0" normalizeH="0" baseline="0" noProof="0" dirty="0" err="1">
              <a:ln>
                <a:noFill/>
              </a:ln>
              <a:solidFill>
                <a:prstClr val="white"/>
              </a:solidFill>
              <a:effectLst/>
              <a:uLnTx/>
              <a:uFillTx/>
              <a:latin typeface="Arial"/>
              <a:ea typeface="+mn-ea"/>
              <a:cs typeface="+mn-cs"/>
            </a:endParaRPr>
          </a:p>
        </p:txBody>
      </p:sp>
      <p:grpSp>
        <p:nvGrpSpPr>
          <p:cNvPr id="16" name="Group 15">
            <a:extLst>
              <a:ext uri="{FF2B5EF4-FFF2-40B4-BE49-F238E27FC236}">
                <a16:creationId xmlns:a16="http://schemas.microsoft.com/office/drawing/2014/main" id="{47EC6963-65DA-AD6B-FA9D-AAFB211B8BBF}"/>
              </a:ext>
            </a:extLst>
          </p:cNvPr>
          <p:cNvGrpSpPr/>
          <p:nvPr/>
        </p:nvGrpSpPr>
        <p:grpSpPr>
          <a:xfrm>
            <a:off x="4784304" y="3826256"/>
            <a:ext cx="2438912" cy="2399946"/>
            <a:chOff x="9057086" y="3721842"/>
            <a:chExt cx="2438912" cy="2399946"/>
          </a:xfrm>
        </p:grpSpPr>
        <p:pic>
          <p:nvPicPr>
            <p:cNvPr id="10" name="Picture 9">
              <a:extLst>
                <a:ext uri="{FF2B5EF4-FFF2-40B4-BE49-F238E27FC236}">
                  <a16:creationId xmlns:a16="http://schemas.microsoft.com/office/drawing/2014/main" id="{D17A942B-F5D8-B73D-D68E-89987DBECE8D}"/>
                </a:ext>
              </a:extLst>
            </p:cNvPr>
            <p:cNvPicPr>
              <a:picLocks noChangeAspect="1"/>
            </p:cNvPicPr>
            <p:nvPr/>
          </p:nvPicPr>
          <p:blipFill rotWithShape="1">
            <a:blip r:embed="rId6">
              <a:extLst>
                <a:ext uri="{28A0092B-C50C-407E-A947-70E740481C1C}">
                  <a14:useLocalDpi xmlns:a14="http://schemas.microsoft.com/office/drawing/2010/main" val="0"/>
                </a:ext>
              </a:extLst>
            </a:blip>
            <a:srcRect l="72073" t="11235" r="2879" b="7257"/>
            <a:stretch/>
          </p:blipFill>
          <p:spPr>
            <a:xfrm>
              <a:off x="9331406" y="3998961"/>
              <a:ext cx="2164592" cy="2122827"/>
            </a:xfrm>
            <a:prstGeom prst="rect">
              <a:avLst/>
            </a:prstGeom>
            <a:ln>
              <a:solidFill>
                <a:schemeClr val="tx1"/>
              </a:solidFill>
            </a:ln>
          </p:spPr>
        </p:pic>
        <p:sp>
          <p:nvSpPr>
            <p:cNvPr id="14" name="Oval 13">
              <a:extLst>
                <a:ext uri="{FF2B5EF4-FFF2-40B4-BE49-F238E27FC236}">
                  <a16:creationId xmlns:a16="http://schemas.microsoft.com/office/drawing/2014/main" id="{80B3AE72-3B50-4A22-8698-7B1426F7F110}"/>
                </a:ext>
              </a:extLst>
            </p:cNvPr>
            <p:cNvSpPr/>
            <p:nvPr/>
          </p:nvSpPr>
          <p:spPr>
            <a:xfrm>
              <a:off x="9057086" y="3721842"/>
              <a:ext cx="548640" cy="548640"/>
            </a:xfrm>
            <a:prstGeom prst="ellipse">
              <a:avLst/>
            </a:prstGeom>
            <a:solidFill>
              <a:srgbClr val="94B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120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mn-ea"/>
                  <a:cs typeface="+mn-cs"/>
                </a:rPr>
                <a:t>2</a:t>
              </a:r>
            </a:p>
          </p:txBody>
        </p:sp>
      </p:grpSp>
      <p:pic>
        <p:nvPicPr>
          <p:cNvPr id="6" name="Picture 5">
            <a:extLst>
              <a:ext uri="{FF2B5EF4-FFF2-40B4-BE49-F238E27FC236}">
                <a16:creationId xmlns:a16="http://schemas.microsoft.com/office/drawing/2014/main" id="{FED45751-EA7B-3F12-C41E-3DB7FCAB8A24}"/>
              </a:ext>
            </a:extLst>
          </p:cNvPr>
          <p:cNvPicPr>
            <a:picLocks noChangeAspect="1"/>
          </p:cNvPicPr>
          <p:nvPr/>
        </p:nvPicPr>
        <p:blipFill rotWithShape="1">
          <a:blip r:embed="rId7"/>
          <a:srcRect l="72143" t="8035" r="1939" b="3573"/>
          <a:stretch/>
        </p:blipFill>
        <p:spPr>
          <a:xfrm>
            <a:off x="1699534" y="4122176"/>
            <a:ext cx="2164593" cy="2093788"/>
          </a:xfrm>
          <a:prstGeom prst="rect">
            <a:avLst/>
          </a:prstGeom>
          <a:ln>
            <a:solidFill>
              <a:schemeClr val="tx1"/>
            </a:solidFill>
          </a:ln>
        </p:spPr>
      </p:pic>
      <p:sp>
        <p:nvSpPr>
          <p:cNvPr id="12" name="Oval 11">
            <a:extLst>
              <a:ext uri="{FF2B5EF4-FFF2-40B4-BE49-F238E27FC236}">
                <a16:creationId xmlns:a16="http://schemas.microsoft.com/office/drawing/2014/main" id="{1F79DE09-BDE6-34F3-40C0-13186ABEE764}"/>
              </a:ext>
            </a:extLst>
          </p:cNvPr>
          <p:cNvSpPr/>
          <p:nvPr/>
        </p:nvSpPr>
        <p:spPr>
          <a:xfrm>
            <a:off x="1425214" y="3826256"/>
            <a:ext cx="548640" cy="548640"/>
          </a:xfrm>
          <a:prstGeom prst="ellipse">
            <a:avLst/>
          </a:prstGeom>
          <a:solidFill>
            <a:srgbClr val="94B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120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mn-ea"/>
                <a:cs typeface="+mn-cs"/>
              </a:rPr>
              <a:t>1</a:t>
            </a:r>
          </a:p>
        </p:txBody>
      </p:sp>
      <p:sp>
        <p:nvSpPr>
          <p:cNvPr id="9" name="TextBox 8">
            <a:extLst>
              <a:ext uri="{FF2B5EF4-FFF2-40B4-BE49-F238E27FC236}">
                <a16:creationId xmlns:a16="http://schemas.microsoft.com/office/drawing/2014/main" id="{818D75A4-14D1-4E8D-E107-6B44DB2B30E4}"/>
              </a:ext>
            </a:extLst>
          </p:cNvPr>
          <p:cNvSpPr txBox="1"/>
          <p:nvPr/>
        </p:nvSpPr>
        <p:spPr>
          <a:xfrm>
            <a:off x="694944" y="865413"/>
            <a:ext cx="10972800" cy="312330"/>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1200"/>
              </a:spcBef>
              <a:spcAft>
                <a:spcPts val="0"/>
              </a:spcAft>
              <a:buClrTx/>
              <a:buSzTx/>
              <a:buFontTx/>
              <a:buNone/>
              <a:tabLst/>
              <a:defRPr/>
            </a:pPr>
            <a:r>
              <a:rPr kumimoji="0" lang="en-US" sz="2000" i="0" u="none" strike="noStrike" kern="1200" cap="none" spc="0" normalizeH="0" baseline="0" noProof="0" dirty="0">
                <a:ln>
                  <a:noFill/>
                </a:ln>
                <a:solidFill>
                  <a:prstClr val="black">
                    <a:lumMod val="75000"/>
                    <a:lumOff val="25000"/>
                  </a:prstClr>
                </a:solidFill>
                <a:effectLst/>
                <a:uLnTx/>
                <a:uFillTx/>
                <a:latin typeface="Arial"/>
                <a:ea typeface="+mn-ea"/>
                <a:cs typeface="+mn-cs"/>
              </a:rPr>
              <a:t>Returning (redocking) the Cardiosave IABP console into the cart</a:t>
            </a:r>
          </a:p>
        </p:txBody>
      </p:sp>
      <p:sp>
        <p:nvSpPr>
          <p:cNvPr id="5" name="Footer Placeholder 4">
            <a:extLst>
              <a:ext uri="{FF2B5EF4-FFF2-40B4-BE49-F238E27FC236}">
                <a16:creationId xmlns:a16="http://schemas.microsoft.com/office/drawing/2014/main" id="{04CA3144-6FFF-B557-51B9-C484EBAC00BB}"/>
              </a:ext>
            </a:extLst>
          </p:cNvPr>
          <p:cNvSpPr>
            <a:spLocks noGrp="1"/>
          </p:cNvSpPr>
          <p:nvPr>
            <p:ph type="ftr" sz="quarter" idx="17"/>
          </p:nvPr>
        </p:nvSpPr>
        <p:spPr/>
        <p:txBody>
          <a:bodyPr/>
          <a:lstStyle/>
          <a:p>
            <a:r>
              <a:rPr lang="en-US" dirty="0"/>
              <a:t>MCA00002890 Rev A</a:t>
            </a:r>
          </a:p>
        </p:txBody>
      </p:sp>
      <p:sp>
        <p:nvSpPr>
          <p:cNvPr id="7" name="Slide Number Placeholder 6">
            <a:extLst>
              <a:ext uri="{FF2B5EF4-FFF2-40B4-BE49-F238E27FC236}">
                <a16:creationId xmlns:a16="http://schemas.microsoft.com/office/drawing/2014/main" id="{43A440FF-19E0-3BED-47BC-040D592A78CD}"/>
              </a:ext>
            </a:extLst>
          </p:cNvPr>
          <p:cNvSpPr>
            <a:spLocks noGrp="1"/>
          </p:cNvSpPr>
          <p:nvPr>
            <p:ph type="sldNum" sz="quarter" idx="18"/>
          </p:nvPr>
        </p:nvSpPr>
        <p:spPr/>
        <p:txBody>
          <a:bodyPr/>
          <a:lstStyle/>
          <a:p>
            <a:r>
              <a:rPr lang="en-US"/>
              <a:t>Page </a:t>
            </a:r>
            <a:fld id="{C2FE92B8-3297-49BF-866E-FDAA607BBC0B}" type="slidenum">
              <a:rPr lang="en-US" smtClean="0"/>
              <a:pPr/>
              <a:t>9</a:t>
            </a:fld>
            <a:endParaRPr lang="en-US" dirty="0"/>
          </a:p>
        </p:txBody>
      </p:sp>
    </p:spTree>
    <p:custDataLst>
      <p:tags r:id="rId1"/>
    </p:custDataLst>
    <p:extLst>
      <p:ext uri="{BB962C8B-B14F-4D97-AF65-F5344CB8AC3E}">
        <p14:creationId xmlns:p14="http://schemas.microsoft.com/office/powerpoint/2010/main" val="159479611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par>
                          <p:cTn id="17" fill="hold">
                            <p:stCondLst>
                              <p:cond delay="0"/>
                            </p:stCondLst>
                            <p:childTnLst>
                              <p:par>
                                <p:cTn id="18" presetID="22" presetClass="entr" presetSubtype="2"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right)">
                                      <p:cBhvr>
                                        <p:cTn id="20"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13" grpId="0" animBg="1"/>
      <p:bldP spid="2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ELECTEDLANGUAGE" val="English US"/>
  <p:tag name="ARTICULATE_DESIGN_ID_OFFICE THEME" val="r875A0Rf"/>
  <p:tag name="ARTICULATE_DESIGN_ID_2_OFFICE THEME" val="4snQ0prl"/>
  <p:tag name="ARTICULATE_DESIGN_ID_3_OFFICE THEME" val="0ulrDE76"/>
  <p:tag name="ARTICULATE_DESIGN_ID_1_OFFICE THEME" val="gwqbcgFf"/>
  <p:tag name="ARTICULATE_DESIGN_ID_GETINGE PPT TEMPLATE" val="sPKRENcL"/>
  <p:tag name="ARTICULATE_SLIDE_THUMBNAIL_REFRESH" val="1"/>
  <p:tag name="ARTICULATE_SLIDE_COUNT" val="4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Getinge colors">
      <a:dk1>
        <a:srgbClr val="595857"/>
      </a:dk1>
      <a:lt1>
        <a:srgbClr val="FFFFFF"/>
      </a:lt1>
      <a:dk2>
        <a:srgbClr val="18274A"/>
      </a:dk2>
      <a:lt2>
        <a:srgbClr val="E9E4E3"/>
      </a:lt2>
      <a:accent1>
        <a:srgbClr val="18274A"/>
      </a:accent1>
      <a:accent2>
        <a:srgbClr val="495A6B"/>
      </a:accent2>
      <a:accent3>
        <a:srgbClr val="8B7E79"/>
      </a:accent3>
      <a:accent4>
        <a:srgbClr val="BFB1AC"/>
      </a:accent4>
      <a:accent5>
        <a:srgbClr val="D4CAC8"/>
      </a:accent5>
      <a:accent6>
        <a:srgbClr val="E9E4E3"/>
      </a:accent6>
      <a:hlink>
        <a:srgbClr val="7F7F7F"/>
      </a:hlink>
      <a:folHlink>
        <a:srgbClr val="7F7F7F"/>
      </a:folHlink>
    </a:clrScheme>
    <a:fontScheme name="Getinge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l">
          <a:lnSpc>
            <a:spcPct val="110000"/>
          </a:lnSpc>
          <a:spcBef>
            <a:spcPts val="1200"/>
          </a:spcBef>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110000"/>
          </a:lnSpc>
          <a:spcBef>
            <a:spcPts val="1200"/>
          </a:spcBef>
          <a:defRPr sz="1600" dirty="0" err="1" smtClean="0"/>
        </a:defPPr>
      </a:lstStyle>
    </a:txDef>
  </a:objectDefaults>
  <a:extraClrSchemeLst/>
  <a:custClrLst>
    <a:custClr name="Getinge Snow">
      <a:srgbClr val="E9E4E3"/>
    </a:custClr>
    <a:custClr name="Getinge Oat">
      <a:srgbClr val="D4CAC8"/>
    </a:custClr>
    <a:custClr name="Getinge Clay">
      <a:srgbClr val="BFB1AC"/>
    </a:custClr>
    <a:custClr name="Getinge Cliff">
      <a:srgbClr val="8B7E79"/>
    </a:custClr>
    <a:custClr name="Getinge Granite">
      <a:srgbClr val="595857"/>
    </a:custClr>
    <a:custClr name="Getinge Midnight">
      <a:srgbClr val="495A6B"/>
    </a:custClr>
    <a:custClr name="Getinge Ocean">
      <a:srgbClr val="31B7BC"/>
    </a:custClr>
    <a:custClr name="Getinge Berry">
      <a:srgbClr val="E56B78"/>
    </a:custClr>
    <a:custClr name="Getinge Sun">
      <a:srgbClr val="F39200"/>
    </a:custClr>
    <a:custClr name="Getinge Grass">
      <a:srgbClr val="94B654"/>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Getinge Ocean 70%">
      <a:srgbClr val="6FCDD0"/>
    </a:custClr>
    <a:custClr name="Getinge Berry 70%">
      <a:srgbClr val="ED98A0"/>
    </a:custClr>
    <a:custClr name="Getinge Sun 70%">
      <a:srgbClr val="F7B34D"/>
    </a:custClr>
    <a:custClr name="Getinge Grass 70%">
      <a:srgbClr val="B4CC87"/>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Getinge Ocean 40%">
      <a:srgbClr val="ADE2E4"/>
    </a:custClr>
    <a:custClr name="Getinge Berry 40%">
      <a:srgbClr val="F5C4C9"/>
    </a:custClr>
    <a:custClr name="Getinge Sun 40%">
      <a:srgbClr val="FAD399"/>
    </a:custClr>
    <a:custClr name="Getinge Grass 40%">
      <a:srgbClr val="D4E2BB"/>
    </a:custClr>
  </a:custClrLst>
  <a:extLst>
    <a:ext uri="{05A4C25C-085E-4340-85A3-A5531E510DB2}">
      <thm15:themeFamily xmlns:thm15="http://schemas.microsoft.com/office/thememl/2012/main" name="Getinge_PowerPoint_Template_16x9_20211110.potx" id="{9288E651-5443-4077-A633-3FA2F20E235B}" vid="{0CF4B9A5-22D2-4971-AD80-C22922C91040}"/>
    </a:ext>
  </a:extLst>
</a:theme>
</file>

<file path=ppt/theme/theme2.xml><?xml version="1.0" encoding="utf-8"?>
<a:theme xmlns:a="http://schemas.openxmlformats.org/drawingml/2006/main" name="Office Theme">
  <a:themeElements>
    <a:clrScheme name="Getinge colors">
      <a:dk1>
        <a:srgbClr val="595857"/>
      </a:dk1>
      <a:lt1>
        <a:srgbClr val="FFFFFF"/>
      </a:lt1>
      <a:dk2>
        <a:srgbClr val="18274A"/>
      </a:dk2>
      <a:lt2>
        <a:srgbClr val="E9E4E3"/>
      </a:lt2>
      <a:accent1>
        <a:srgbClr val="18274A"/>
      </a:accent1>
      <a:accent2>
        <a:srgbClr val="495A6B"/>
      </a:accent2>
      <a:accent3>
        <a:srgbClr val="8B7E79"/>
      </a:accent3>
      <a:accent4>
        <a:srgbClr val="BFB1AC"/>
      </a:accent4>
      <a:accent5>
        <a:srgbClr val="D4CAC8"/>
      </a:accent5>
      <a:accent6>
        <a:srgbClr val="E9E4E3"/>
      </a:accent6>
      <a:hlink>
        <a:srgbClr val="7F7F7F"/>
      </a:hlink>
      <a:folHlink>
        <a:srgbClr val="7F7F7F"/>
      </a:folHlink>
    </a:clrScheme>
    <a:fontScheme name="Getinge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Getinge colors">
      <a:dk1>
        <a:srgbClr val="595857"/>
      </a:dk1>
      <a:lt1>
        <a:srgbClr val="FFFFFF"/>
      </a:lt1>
      <a:dk2>
        <a:srgbClr val="18274A"/>
      </a:dk2>
      <a:lt2>
        <a:srgbClr val="E9E4E3"/>
      </a:lt2>
      <a:accent1>
        <a:srgbClr val="18274A"/>
      </a:accent1>
      <a:accent2>
        <a:srgbClr val="495A6B"/>
      </a:accent2>
      <a:accent3>
        <a:srgbClr val="8B7E79"/>
      </a:accent3>
      <a:accent4>
        <a:srgbClr val="BFB1AC"/>
      </a:accent4>
      <a:accent5>
        <a:srgbClr val="D4CAC8"/>
      </a:accent5>
      <a:accent6>
        <a:srgbClr val="E9E4E3"/>
      </a:accent6>
      <a:hlink>
        <a:srgbClr val="7F7F7F"/>
      </a:hlink>
      <a:folHlink>
        <a:srgbClr val="7F7F7F"/>
      </a:folHlink>
    </a:clrScheme>
    <a:fontScheme name="Getinge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19027</TotalTime>
  <Words>3100</Words>
  <Application>Microsoft Office PowerPoint</Application>
  <PresentationFormat>Widescreen</PresentationFormat>
  <Paragraphs>346</Paragraphs>
  <Slides>40</Slides>
  <Notes>33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40</vt:i4>
      </vt:variant>
    </vt:vector>
  </HeadingPairs>
  <TitlesOfParts>
    <vt:vector size="43" baseType="lpstr">
      <vt:lpstr>Arial</vt:lpstr>
      <vt:lpstr>Wingdings</vt:lpstr>
      <vt:lpstr>1_Office Theme</vt:lpstr>
      <vt:lpstr>Cardiosave D.00/D.01 Software Revisions</vt:lpstr>
      <vt:lpstr>Cardiosave D.00/D.01 Software Revisions</vt:lpstr>
      <vt:lpstr>Docking the IABP Console into the Hospital Cart</vt:lpstr>
      <vt:lpstr>Docking the IABP Console into the Hospital Cart</vt:lpstr>
      <vt:lpstr>Docking the IABP Console into the Hospital Cart</vt:lpstr>
      <vt:lpstr>Docking the IABP Console into the Hospital Cart</vt:lpstr>
      <vt:lpstr>Docking the IABP Console into the Hospital Cart</vt:lpstr>
      <vt:lpstr>Docking the IABP Console into the Hospital Cart</vt:lpstr>
      <vt:lpstr>Docking the IABP Console into the Hospital Cart</vt:lpstr>
      <vt:lpstr>Software Version added to Preferences Menu </vt:lpstr>
      <vt:lpstr>Software Version in Preferences Menu </vt:lpstr>
      <vt:lpstr>System power down/power up</vt:lpstr>
      <vt:lpstr>System power down/power up</vt:lpstr>
      <vt:lpstr>Battery Enhancements</vt:lpstr>
      <vt:lpstr>Unexpected Shutdown Upon Battery Removal</vt:lpstr>
      <vt:lpstr>Battery Charge Level Unavailable Bay #___ </vt:lpstr>
      <vt:lpstr>Battery Charge Level Unavailable Bay #___ </vt:lpstr>
      <vt:lpstr>Battery Maintenance Required Bay #___</vt:lpstr>
      <vt:lpstr>Battery Maintenance Required Bay #___</vt:lpstr>
      <vt:lpstr>Battery Replacement Required Bay #____</vt:lpstr>
      <vt:lpstr>Battery Replacement Required Bay #____</vt:lpstr>
      <vt:lpstr>Battery in Use Bay #___</vt:lpstr>
      <vt:lpstr>New Low Battery Alarm</vt:lpstr>
      <vt:lpstr>New Low Battery Alarm</vt:lpstr>
      <vt:lpstr>Cybersecurity vulnerabilities - Ripple20 </vt:lpstr>
      <vt:lpstr>Cybersecurity vulnerabilities - Ripple20</vt:lpstr>
      <vt:lpstr>Arterial Pressure (A.P.) surveillance</vt:lpstr>
      <vt:lpstr>Arterial Pressure (A.P.) surveillance</vt:lpstr>
      <vt:lpstr>Arterial Pressure (A.P.) surveillance</vt:lpstr>
      <vt:lpstr>Arterial Pressure (A.P.) surveillance</vt:lpstr>
      <vt:lpstr>Enhanced Help Screens – D.01 Only</vt:lpstr>
      <vt:lpstr>Enhanced Help Screens – D.01 Only</vt:lpstr>
      <vt:lpstr>Enhanced Help Screens – D.01 Only</vt:lpstr>
      <vt:lpstr>Additional Warnings</vt:lpstr>
      <vt:lpstr>Additional Warnings</vt:lpstr>
      <vt:lpstr>Additional Warnings</vt:lpstr>
      <vt:lpstr>Additional Warnings</vt:lpstr>
      <vt:lpstr>Cardiosave D.00/D.01 Software Revisions</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Revisions D.00 for Cardiosave</dc:title>
  <dc:creator>SMS</dc:creator>
  <cp:lastModifiedBy>Janice Clayson</cp:lastModifiedBy>
  <cp:revision>240</cp:revision>
  <cp:lastPrinted>2022-11-07T23:15:28Z</cp:lastPrinted>
  <dcterms:created xsi:type="dcterms:W3CDTF">2022-08-31T22:22:08Z</dcterms:created>
  <dcterms:modified xsi:type="dcterms:W3CDTF">2024-04-01T18:06:37Z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53E793E9-844D-47AB-B559-6BD2C8810C10</vt:lpwstr>
  </property>
  <property fmtid="{D5CDD505-2E9C-101B-9397-08002B2CF9AE}" pid="3" name="ArticulatePath">
    <vt:lpwstr>https://getingegroup-my.sharepoint.com/personal/susan_spadoni_getinge_com/Documents/Cardiosave%20Software%20Update%20D.00%20Projects/B.17%20-%20D.00%20Training%20Slides</vt:lpwstr>
  </property>
</Properties>
</file>